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303" r:id="rId5"/>
    <p:sldId id="476" r:id="rId6"/>
    <p:sldId id="477" r:id="rId7"/>
    <p:sldId id="385" r:id="rId8"/>
    <p:sldId id="474" r:id="rId9"/>
    <p:sldId id="438" r:id="rId10"/>
    <p:sldId id="387" r:id="rId11"/>
    <p:sldId id="388" r:id="rId12"/>
    <p:sldId id="469" r:id="rId13"/>
    <p:sldId id="470" r:id="rId14"/>
    <p:sldId id="471" r:id="rId15"/>
    <p:sldId id="443" r:id="rId16"/>
    <p:sldId id="447" r:id="rId17"/>
    <p:sldId id="448" r:id="rId18"/>
    <p:sldId id="464" r:id="rId19"/>
    <p:sldId id="465" r:id="rId20"/>
    <p:sldId id="466" r:id="rId21"/>
    <p:sldId id="467" r:id="rId22"/>
    <p:sldId id="468" r:id="rId23"/>
    <p:sldId id="472" r:id="rId24"/>
    <p:sldId id="412" r:id="rId25"/>
    <p:sldId id="413" r:id="rId26"/>
    <p:sldId id="462" r:id="rId27"/>
    <p:sldId id="415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5" autoAdjust="0"/>
    <p:restoredTop sz="86456" autoAdjust="0"/>
  </p:normalViewPr>
  <p:slideViewPr>
    <p:cSldViewPr>
      <p:cViewPr varScale="1">
        <p:scale>
          <a:sx n="60" d="100"/>
          <a:sy n="60" d="100"/>
        </p:scale>
        <p:origin x="-930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2" y="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07C1-CD44-4BA8-B26F-CCF681F12613}" type="datetimeFigureOut">
              <a:rPr lang="zh-CN" altLang="en-US" smtClean="0"/>
              <a:pPr/>
              <a:t>2018/5/6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B4C3E-656E-4264-8987-EF1D1C9BDAC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B4C3E-656E-4264-8987-EF1D1C9BDACE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椭圆 6"/>
          <p:cNvSpPr/>
          <p:nvPr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2" name="椭圆 11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椭圆 13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55"/>
            <p:cNvSpPr txBox="1"/>
            <p:nvPr userDrawn="1"/>
          </p:nvSpPr>
          <p:spPr>
            <a:xfrm>
              <a:off x="4181514" y="234915"/>
              <a:ext cx="4908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 userDrawn="1"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7" name="椭圆 16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9" name="TextBox 55"/>
            <p:cNvSpPr txBox="1"/>
            <p:nvPr userDrawn="1"/>
          </p:nvSpPr>
          <p:spPr>
            <a:xfrm>
              <a:off x="4161476" y="234915"/>
              <a:ext cx="5309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02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5" name="椭圆 14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7" name="TextBox 55"/>
            <p:cNvSpPr txBox="1"/>
            <p:nvPr userDrawn="1"/>
          </p:nvSpPr>
          <p:spPr>
            <a:xfrm>
              <a:off x="4156668" y="234915"/>
              <a:ext cx="5405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03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5" name="椭圆 14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7" name="TextBox 55"/>
            <p:cNvSpPr txBox="1"/>
            <p:nvPr userDrawn="1"/>
          </p:nvSpPr>
          <p:spPr>
            <a:xfrm>
              <a:off x="4161476" y="234915"/>
              <a:ext cx="53091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04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5" name="椭圆 14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7" name="TextBox 55"/>
            <p:cNvSpPr txBox="1"/>
            <p:nvPr userDrawn="1"/>
          </p:nvSpPr>
          <p:spPr>
            <a:xfrm>
              <a:off x="4155064" y="234915"/>
              <a:ext cx="54374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05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 userDrawn="1"/>
        </p:nvSpPr>
        <p:spPr>
          <a:xfrm rot="5948457" flipH="1">
            <a:off x="11454698" y="6161632"/>
            <a:ext cx="1032972" cy="103297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 rot="5948457" flipH="1">
            <a:off x="11439621" y="6065810"/>
            <a:ext cx="506277" cy="506278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vl="0"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1443740" y="6164726"/>
            <a:ext cx="498039" cy="308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74539849-7CA0-4233-AFC6-094195C6FBB0}" type="slidenum">
              <a:rPr lang="zh-CN" altLang="en-US" sz="1400" smtClean="0">
                <a:solidFill>
                  <a:schemeClr val="accent1"/>
                </a:solidFill>
              </a:rPr>
              <a:pPr algn="ctr"/>
              <a:t>‹#›</a:t>
            </a:fld>
            <a:endParaRPr lang="zh-CN" altLang="en-US" sz="1400" dirty="0">
              <a:solidFill>
                <a:schemeClr val="accent1"/>
              </a:solidFill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3726499" y="-877579"/>
            <a:ext cx="1400871" cy="1702011"/>
            <a:chOff x="3726499" y="-877579"/>
            <a:chExt cx="1400871" cy="1702011"/>
          </a:xfrm>
        </p:grpSpPr>
        <p:sp>
          <p:nvSpPr>
            <p:cNvPr id="15" name="椭圆 14"/>
            <p:cNvSpPr/>
            <p:nvPr userDrawn="1"/>
          </p:nvSpPr>
          <p:spPr>
            <a:xfrm>
              <a:off x="3726499" y="-877579"/>
              <a:ext cx="1400871" cy="140086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椭圆 15"/>
            <p:cNvSpPr/>
            <p:nvPr userDrawn="1"/>
          </p:nvSpPr>
          <p:spPr>
            <a:xfrm>
              <a:off x="4083639" y="137841"/>
              <a:ext cx="686591" cy="686591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vl="0"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7" name="TextBox 55"/>
            <p:cNvSpPr txBox="1"/>
            <p:nvPr userDrawn="1"/>
          </p:nvSpPr>
          <p:spPr>
            <a:xfrm>
              <a:off x="4154263" y="234915"/>
              <a:ext cx="5453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6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06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C8BE-05F0-4C8F-BD99-979EF9065EA5}" type="datetimeFigureOut">
              <a:rPr lang="zh-CN" altLang="en-US" smtClean="0"/>
              <a:pPr/>
              <a:t>2018/5/6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9849-7CA0-4233-AFC6-094195C6FBB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4000">
                <a:schemeClr val="bg1">
                  <a:lumMod val="95000"/>
                </a:schemeClr>
              </a:gs>
              <a:gs pos="0">
                <a:schemeClr val="accent3">
                  <a:lumMod val="0"/>
                  <a:lumOff val="100000"/>
                </a:schemeClr>
              </a:gs>
              <a:gs pos="76000">
                <a:schemeClr val="bg1">
                  <a:lumMod val="85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="" xmlns:p14="http://schemas.microsoft.com/office/powerpoint/2010/main" Requires="p14">
      <p:transition spd="slow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956945" y="867598"/>
            <a:ext cx="1032764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defRPr>
            </a:lvl1pPr>
          </a:lstStyle>
          <a:p>
            <a:r>
              <a:rPr lang="en-US" altLang="zh-CN" sz="3200" dirty="0" smtClean="0">
                <a:ea typeface="宋体" charset="-122"/>
              </a:rPr>
              <a:t>Competition,financial innovation and commercial bank loan portfolios</a:t>
            </a:r>
            <a:endParaRPr lang="en-US" altLang="zh-CN" sz="3200" spc="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943884" y="5416639"/>
            <a:ext cx="630423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4993005" y="2252345"/>
            <a:ext cx="2837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ea typeface="宋体" charset="-122"/>
              </a:rPr>
              <a:t>Rebecca  Zarutskie</a:t>
            </a:r>
            <a:endParaRPr lang="zh-CN" altLang="en-US" sz="2400" dirty="0" smtClean="0">
              <a:ea typeface="宋体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0056" y="4869160"/>
            <a:ext cx="331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presenter: Xujiao  Ding</a:t>
            </a:r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9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943872" y="332656"/>
            <a:ext cx="672731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b="1" dirty="0" smtClean="0">
                <a:solidFill>
                  <a:schemeClr val="accent5"/>
                </a:solidFill>
              </a:rPr>
              <a:t>3.1  Empirical framework</a:t>
            </a:r>
            <a:endParaRPr lang="en-US" altLang="zh-CN" b="1" dirty="0">
              <a:solidFill>
                <a:schemeClr val="accent5"/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847528" y="1772816"/>
            <a:ext cx="1113070" cy="1113070"/>
            <a:chOff x="4369395" y="1412776"/>
            <a:chExt cx="1135936" cy="1135936"/>
          </a:xfrm>
        </p:grpSpPr>
        <p:grpSp>
          <p:nvGrpSpPr>
            <p:cNvPr id="94" name="组合 93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9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96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1847528" y="4170081"/>
            <a:ext cx="1113070" cy="1113070"/>
            <a:chOff x="4385587" y="4725144"/>
            <a:chExt cx="1135936" cy="113593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4385587" y="4725144"/>
              <a:ext cx="1135936" cy="1135936"/>
              <a:chOff x="1677608" y="2996952"/>
              <a:chExt cx="1395643" cy="1395643"/>
            </a:xfrm>
          </p:grpSpPr>
          <p:sp>
            <p:nvSpPr>
              <p:cNvPr id="106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7" name="Oval 29"/>
              <p:cNvSpPr>
                <a:spLocks noChangeAspect="1"/>
              </p:cNvSpPr>
              <p:nvPr/>
            </p:nvSpPr>
            <p:spPr>
              <a:xfrm>
                <a:off x="1850112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sp>
          <p:nvSpPr>
            <p:cNvPr id="105" name="Freeform 133"/>
            <p:cNvSpPr/>
            <p:nvPr/>
          </p:nvSpPr>
          <p:spPr bwMode="auto">
            <a:xfrm>
              <a:off x="4683344" y="5046860"/>
              <a:ext cx="546648" cy="492503"/>
            </a:xfrm>
            <a:custGeom>
              <a:avLst/>
              <a:gdLst>
                <a:gd name="T0" fmla="*/ 442 w 525"/>
                <a:gd name="T1" fmla="*/ 185 h 473"/>
                <a:gd name="T2" fmla="*/ 442 w 525"/>
                <a:gd name="T3" fmla="*/ 40 h 473"/>
                <a:gd name="T4" fmla="*/ 343 w 525"/>
                <a:gd name="T5" fmla="*/ 40 h 473"/>
                <a:gd name="T6" fmla="*/ 343 w 525"/>
                <a:gd name="T7" fmla="*/ 83 h 473"/>
                <a:gd name="T8" fmla="*/ 262 w 525"/>
                <a:gd name="T9" fmla="*/ 0 h 473"/>
                <a:gd name="T10" fmla="*/ 0 w 525"/>
                <a:gd name="T11" fmla="*/ 267 h 473"/>
                <a:gd name="T12" fmla="*/ 59 w 525"/>
                <a:gd name="T13" fmla="*/ 267 h 473"/>
                <a:gd name="T14" fmla="*/ 59 w 525"/>
                <a:gd name="T15" fmla="*/ 473 h 473"/>
                <a:gd name="T16" fmla="*/ 165 w 525"/>
                <a:gd name="T17" fmla="*/ 473 h 473"/>
                <a:gd name="T18" fmla="*/ 165 w 525"/>
                <a:gd name="T19" fmla="*/ 326 h 473"/>
                <a:gd name="T20" fmla="*/ 359 w 525"/>
                <a:gd name="T21" fmla="*/ 326 h 473"/>
                <a:gd name="T22" fmla="*/ 359 w 525"/>
                <a:gd name="T23" fmla="*/ 473 h 473"/>
                <a:gd name="T24" fmla="*/ 466 w 525"/>
                <a:gd name="T25" fmla="*/ 473 h 473"/>
                <a:gd name="T26" fmla="*/ 466 w 525"/>
                <a:gd name="T27" fmla="*/ 267 h 473"/>
                <a:gd name="T28" fmla="*/ 525 w 525"/>
                <a:gd name="T29" fmla="*/ 267 h 473"/>
                <a:gd name="T30" fmla="*/ 442 w 525"/>
                <a:gd name="T31" fmla="*/ 185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5" h="473">
                  <a:moveTo>
                    <a:pt x="442" y="185"/>
                  </a:moveTo>
                  <a:lnTo>
                    <a:pt x="442" y="40"/>
                  </a:lnTo>
                  <a:lnTo>
                    <a:pt x="343" y="40"/>
                  </a:lnTo>
                  <a:lnTo>
                    <a:pt x="343" y="83"/>
                  </a:lnTo>
                  <a:lnTo>
                    <a:pt x="262" y="0"/>
                  </a:lnTo>
                  <a:lnTo>
                    <a:pt x="0" y="267"/>
                  </a:lnTo>
                  <a:lnTo>
                    <a:pt x="59" y="267"/>
                  </a:lnTo>
                  <a:lnTo>
                    <a:pt x="59" y="473"/>
                  </a:lnTo>
                  <a:lnTo>
                    <a:pt x="165" y="473"/>
                  </a:lnTo>
                  <a:lnTo>
                    <a:pt x="165" y="326"/>
                  </a:lnTo>
                  <a:lnTo>
                    <a:pt x="359" y="326"/>
                  </a:lnTo>
                  <a:lnTo>
                    <a:pt x="359" y="473"/>
                  </a:lnTo>
                  <a:lnTo>
                    <a:pt x="466" y="473"/>
                  </a:lnTo>
                  <a:lnTo>
                    <a:pt x="466" y="267"/>
                  </a:lnTo>
                  <a:lnTo>
                    <a:pt x="525" y="267"/>
                  </a:lnTo>
                  <a:lnTo>
                    <a:pt x="442" y="1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59555" y="134620"/>
            <a:ext cx="699135" cy="689610"/>
            <a:chOff x="2740706" y="2319911"/>
            <a:chExt cx="1939041" cy="1896663"/>
          </a:xfrm>
        </p:grpSpPr>
        <p:sp>
          <p:nvSpPr>
            <p:cNvPr id="2" name="椭圆 1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2740706" y="2570975"/>
              <a:ext cx="1866328" cy="126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1"/>
                  </a:solidFill>
                </a:rPr>
                <a:t>03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3" name="图片 2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3712" y="1700808"/>
            <a:ext cx="7848872" cy="647700"/>
          </a:xfrm>
          <a:prstGeom prst="rect">
            <a:avLst/>
          </a:prstGeom>
        </p:spPr>
      </p:pic>
      <p:pic>
        <p:nvPicPr>
          <p:cNvPr id="24" name="图片 2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712" y="2636912"/>
            <a:ext cx="7920880" cy="648072"/>
          </a:xfrm>
          <a:prstGeom prst="rect">
            <a:avLst/>
          </a:prstGeom>
        </p:spPr>
      </p:pic>
      <p:pic>
        <p:nvPicPr>
          <p:cNvPr id="25" name="图片 24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5720" y="3933056"/>
            <a:ext cx="7848872" cy="225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4481255" y="331777"/>
            <a:ext cx="4829753" cy="5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b="1" dirty="0">
                <a:solidFill>
                  <a:schemeClr val="accent5"/>
                </a:solidFill>
              </a:rPr>
              <a:t>Notations</a:t>
            </a:r>
          </a:p>
        </p:txBody>
      </p:sp>
      <p:sp>
        <p:nvSpPr>
          <p:cNvPr id="42" name="文本框 23"/>
          <p:cNvSpPr txBox="1"/>
          <p:nvPr/>
        </p:nvSpPr>
        <p:spPr>
          <a:xfrm>
            <a:off x="1145976" y="1948506"/>
            <a:ext cx="3093205" cy="905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fraction of a bank’s  loan portfolio represented by a particular loan category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en Sans Light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675796" y="1404870"/>
            <a:ext cx="399103" cy="434304"/>
            <a:chOff x="4873620" y="1965325"/>
            <a:chExt cx="269882" cy="293688"/>
          </a:xfrm>
          <a:solidFill>
            <a:schemeClr val="accent1"/>
          </a:solidFill>
          <a:effectLst/>
        </p:grpSpPr>
        <p:sp>
          <p:nvSpPr>
            <p:cNvPr id="44" name="Freeform 502"/>
            <p:cNvSpPr/>
            <p:nvPr/>
          </p:nvSpPr>
          <p:spPr bwMode="auto">
            <a:xfrm>
              <a:off x="4873620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503"/>
            <p:cNvSpPr/>
            <p:nvPr/>
          </p:nvSpPr>
          <p:spPr bwMode="auto">
            <a:xfrm>
              <a:off x="4884737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504"/>
            <p:cNvSpPr/>
            <p:nvPr/>
          </p:nvSpPr>
          <p:spPr bwMode="auto">
            <a:xfrm>
              <a:off x="4940303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2" name="文本框 46"/>
          <p:cNvSpPr txBox="1"/>
          <p:nvPr/>
        </p:nvSpPr>
        <p:spPr>
          <a:xfrm>
            <a:off x="6312024" y="1886921"/>
            <a:ext cx="3378073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value of securitized loans in a loan category divided by the value of loans in this category held by commercial banks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文本框 61"/>
          <p:cNvSpPr txBox="1"/>
          <p:nvPr/>
        </p:nvSpPr>
        <p:spPr>
          <a:xfrm>
            <a:off x="1145976" y="4317588"/>
            <a:ext cx="3093205" cy="11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controls for other bank-level and market-level characteristics that may infuence banks’ loan portfolios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文本框 78"/>
          <p:cNvSpPr txBox="1"/>
          <p:nvPr/>
        </p:nvSpPr>
        <p:spPr>
          <a:xfrm>
            <a:off x="6258538" y="4331872"/>
            <a:ext cx="3378073" cy="1205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</a:pP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test the extent differences in post-deregulation lending behavor by different banks is driven by the rise in securitization markets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7" name="Group 18"/>
          <p:cNvGrpSpPr>
            <a:grpSpLocks noChangeAspect="1"/>
          </p:cNvGrpSpPr>
          <p:nvPr/>
        </p:nvGrpSpPr>
        <p:grpSpPr bwMode="auto">
          <a:xfrm>
            <a:off x="9155984" y="3808405"/>
            <a:ext cx="373440" cy="347977"/>
            <a:chOff x="3802" y="2858"/>
            <a:chExt cx="616" cy="574"/>
          </a:xfrm>
          <a:solidFill>
            <a:schemeClr val="accent1"/>
          </a:solidFill>
          <a:effectLst/>
        </p:grpSpPr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23"/>
            <p:cNvSpPr/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13"/>
          <p:cNvGrpSpPr>
            <a:grpSpLocks noChangeAspect="1"/>
          </p:cNvGrpSpPr>
          <p:nvPr/>
        </p:nvGrpSpPr>
        <p:grpSpPr bwMode="auto">
          <a:xfrm>
            <a:off x="3765273" y="3783770"/>
            <a:ext cx="370585" cy="374963"/>
            <a:chOff x="2426" y="2781"/>
            <a:chExt cx="593" cy="600"/>
          </a:xfrm>
          <a:solidFill>
            <a:schemeClr val="accent2"/>
          </a:solidFill>
          <a:effectLst/>
        </p:grpSpPr>
        <p:sp>
          <p:nvSpPr>
            <p:cNvPr id="74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6" name="Freeform 90"/>
          <p:cNvSpPr>
            <a:spLocks noEditPoints="1"/>
          </p:cNvSpPr>
          <p:nvPr/>
        </p:nvSpPr>
        <p:spPr bwMode="auto">
          <a:xfrm>
            <a:off x="9088556" y="1372253"/>
            <a:ext cx="412897" cy="438459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77" name="组合 76"/>
          <p:cNvGrpSpPr/>
          <p:nvPr/>
        </p:nvGrpSpPr>
        <p:grpSpPr>
          <a:xfrm>
            <a:off x="992263" y="1444678"/>
            <a:ext cx="4804707" cy="1824508"/>
            <a:chOff x="687750" y="1538466"/>
            <a:chExt cx="4804707" cy="1824508"/>
          </a:xfrm>
        </p:grpSpPr>
        <p:sp>
          <p:nvSpPr>
            <p:cNvPr id="78" name="任意多边形 8"/>
            <p:cNvSpPr/>
            <p:nvPr/>
          </p:nvSpPr>
          <p:spPr>
            <a:xfrm>
              <a:off x="805973" y="1538466"/>
              <a:ext cx="4579907" cy="1716378"/>
            </a:xfrm>
            <a:custGeom>
              <a:avLst/>
              <a:gdLst>
                <a:gd name="connsiteX0" fmla="*/ 702018 w 793458"/>
                <a:gd name="connsiteY0" fmla="*/ 1664080 h 1755520"/>
                <a:gd name="connsiteX1" fmla="*/ 286769 w 793458"/>
                <a:gd name="connsiteY1" fmla="*/ 1664080 h 1755520"/>
                <a:gd name="connsiteX2" fmla="*/ 286769 w 793458"/>
                <a:gd name="connsiteY2" fmla="*/ 771911 h 1755520"/>
                <a:gd name="connsiteX3" fmla="*/ 277518 w 793458"/>
                <a:gd name="connsiteY3" fmla="*/ 539619 h 1755520"/>
                <a:gd name="connsiteX4" fmla="*/ 226640 w 793458"/>
                <a:gd name="connsiteY4" fmla="*/ 480518 h 1755520"/>
                <a:gd name="connsiteX5" fmla="*/ 41114 w 793458"/>
                <a:gd name="connsiteY5" fmla="*/ 460475 h 1755520"/>
                <a:gd name="connsiteX6" fmla="*/ 0 w 793458"/>
                <a:gd name="connsiteY6" fmla="*/ 460475 h 1755520"/>
                <a:gd name="connsiteX7" fmla="*/ 0 w 793458"/>
                <a:gd name="connsiteY7" fmla="*/ 266469 h 1755520"/>
                <a:gd name="connsiteX8" fmla="*/ 457391 w 793458"/>
                <a:gd name="connsiteY8" fmla="*/ 0 h 1755520"/>
                <a:gd name="connsiteX9" fmla="*/ 702018 w 793458"/>
                <a:gd name="connsiteY9" fmla="*/ 0 h 1755520"/>
                <a:gd name="connsiteX10" fmla="*/ 793458 w 793458"/>
                <a:gd name="connsiteY10" fmla="*/ 1755520 h 1755520"/>
                <a:gd name="connsiteX0-1" fmla="*/ 0 w 1958340"/>
                <a:gd name="connsiteY0-2" fmla="*/ 1676780 h 1755520"/>
                <a:gd name="connsiteX1-3" fmla="*/ 1451651 w 1958340"/>
                <a:gd name="connsiteY1-4" fmla="*/ 1664080 h 1755520"/>
                <a:gd name="connsiteX2-5" fmla="*/ 1451651 w 1958340"/>
                <a:gd name="connsiteY2-6" fmla="*/ 771911 h 1755520"/>
                <a:gd name="connsiteX3-7" fmla="*/ 1442400 w 1958340"/>
                <a:gd name="connsiteY3-8" fmla="*/ 539619 h 1755520"/>
                <a:gd name="connsiteX4-9" fmla="*/ 1391522 w 1958340"/>
                <a:gd name="connsiteY4-10" fmla="*/ 480518 h 1755520"/>
                <a:gd name="connsiteX5-11" fmla="*/ 1205996 w 1958340"/>
                <a:gd name="connsiteY5-12" fmla="*/ 460475 h 1755520"/>
                <a:gd name="connsiteX6-13" fmla="*/ 1164882 w 1958340"/>
                <a:gd name="connsiteY6-14" fmla="*/ 460475 h 1755520"/>
                <a:gd name="connsiteX7-15" fmla="*/ 1164882 w 1958340"/>
                <a:gd name="connsiteY7-16" fmla="*/ 266469 h 1755520"/>
                <a:gd name="connsiteX8-17" fmla="*/ 1622273 w 1958340"/>
                <a:gd name="connsiteY8-18" fmla="*/ 0 h 1755520"/>
                <a:gd name="connsiteX9-19" fmla="*/ 1866900 w 1958340"/>
                <a:gd name="connsiteY9-20" fmla="*/ 0 h 1755520"/>
                <a:gd name="connsiteX10-21" fmla="*/ 1958340 w 1958340"/>
                <a:gd name="connsiteY10-22" fmla="*/ 1755520 h 1755520"/>
                <a:gd name="connsiteX0-23" fmla="*/ 0 w 1901190"/>
                <a:gd name="connsiteY0-24" fmla="*/ 1676780 h 1676780"/>
                <a:gd name="connsiteX1-25" fmla="*/ 1451651 w 1901190"/>
                <a:gd name="connsiteY1-26" fmla="*/ 1664080 h 1676780"/>
                <a:gd name="connsiteX2-27" fmla="*/ 1451651 w 1901190"/>
                <a:gd name="connsiteY2-28" fmla="*/ 771911 h 1676780"/>
                <a:gd name="connsiteX3-29" fmla="*/ 1442400 w 1901190"/>
                <a:gd name="connsiteY3-30" fmla="*/ 539619 h 1676780"/>
                <a:gd name="connsiteX4-31" fmla="*/ 1391522 w 1901190"/>
                <a:gd name="connsiteY4-32" fmla="*/ 480518 h 1676780"/>
                <a:gd name="connsiteX5-33" fmla="*/ 1205996 w 1901190"/>
                <a:gd name="connsiteY5-34" fmla="*/ 460475 h 1676780"/>
                <a:gd name="connsiteX6-35" fmla="*/ 1164882 w 1901190"/>
                <a:gd name="connsiteY6-36" fmla="*/ 460475 h 1676780"/>
                <a:gd name="connsiteX7-37" fmla="*/ 1164882 w 1901190"/>
                <a:gd name="connsiteY7-38" fmla="*/ 266469 h 1676780"/>
                <a:gd name="connsiteX8-39" fmla="*/ 1622273 w 1901190"/>
                <a:gd name="connsiteY8-40" fmla="*/ 0 h 1676780"/>
                <a:gd name="connsiteX9-41" fmla="*/ 1866900 w 1901190"/>
                <a:gd name="connsiteY9-42" fmla="*/ 0 h 1676780"/>
                <a:gd name="connsiteX10-43" fmla="*/ 1901190 w 1901190"/>
                <a:gd name="connsiteY10-44" fmla="*/ 1666620 h 1676780"/>
                <a:gd name="connsiteX0-45" fmla="*/ 0 w 1901190"/>
                <a:gd name="connsiteY0-46" fmla="*/ 1676780 h 1687854"/>
                <a:gd name="connsiteX1-47" fmla="*/ 1451651 w 1901190"/>
                <a:gd name="connsiteY1-48" fmla="*/ 1664080 h 1687854"/>
                <a:gd name="connsiteX2-49" fmla="*/ 1451651 w 1901190"/>
                <a:gd name="connsiteY2-50" fmla="*/ 771911 h 1687854"/>
                <a:gd name="connsiteX3-51" fmla="*/ 1442400 w 1901190"/>
                <a:gd name="connsiteY3-52" fmla="*/ 539619 h 1687854"/>
                <a:gd name="connsiteX4-53" fmla="*/ 1391522 w 1901190"/>
                <a:gd name="connsiteY4-54" fmla="*/ 480518 h 1687854"/>
                <a:gd name="connsiteX5-55" fmla="*/ 1205996 w 1901190"/>
                <a:gd name="connsiteY5-56" fmla="*/ 460475 h 1687854"/>
                <a:gd name="connsiteX6-57" fmla="*/ 1164882 w 1901190"/>
                <a:gd name="connsiteY6-58" fmla="*/ 460475 h 1687854"/>
                <a:gd name="connsiteX7-59" fmla="*/ 1164882 w 1901190"/>
                <a:gd name="connsiteY7-60" fmla="*/ 266469 h 1687854"/>
                <a:gd name="connsiteX8-61" fmla="*/ 1622273 w 1901190"/>
                <a:gd name="connsiteY8-62" fmla="*/ 0 h 1687854"/>
                <a:gd name="connsiteX9-63" fmla="*/ 1866900 w 1901190"/>
                <a:gd name="connsiteY9-64" fmla="*/ 0 h 1687854"/>
                <a:gd name="connsiteX10-65" fmla="*/ 1882773 w 1901190"/>
                <a:gd name="connsiteY10-66" fmla="*/ 1519154 h 1687854"/>
                <a:gd name="connsiteX11" fmla="*/ 1901190 w 1901190"/>
                <a:gd name="connsiteY11" fmla="*/ 1666620 h 1687854"/>
                <a:gd name="connsiteX0-67" fmla="*/ 0 w 2517140"/>
                <a:gd name="connsiteY0-68" fmla="*/ 1676780 h 1681863"/>
                <a:gd name="connsiteX1-69" fmla="*/ 1451651 w 2517140"/>
                <a:gd name="connsiteY1-70" fmla="*/ 1664080 h 1681863"/>
                <a:gd name="connsiteX2-71" fmla="*/ 1451651 w 2517140"/>
                <a:gd name="connsiteY2-72" fmla="*/ 771911 h 1681863"/>
                <a:gd name="connsiteX3-73" fmla="*/ 1442400 w 2517140"/>
                <a:gd name="connsiteY3-74" fmla="*/ 539619 h 1681863"/>
                <a:gd name="connsiteX4-75" fmla="*/ 1391522 w 2517140"/>
                <a:gd name="connsiteY4-76" fmla="*/ 480518 h 1681863"/>
                <a:gd name="connsiteX5-77" fmla="*/ 1205996 w 2517140"/>
                <a:gd name="connsiteY5-78" fmla="*/ 460475 h 1681863"/>
                <a:gd name="connsiteX6-79" fmla="*/ 1164882 w 2517140"/>
                <a:gd name="connsiteY6-80" fmla="*/ 460475 h 1681863"/>
                <a:gd name="connsiteX7-81" fmla="*/ 1164882 w 2517140"/>
                <a:gd name="connsiteY7-82" fmla="*/ 266469 h 1681863"/>
                <a:gd name="connsiteX8-83" fmla="*/ 1622273 w 2517140"/>
                <a:gd name="connsiteY8-84" fmla="*/ 0 h 1681863"/>
                <a:gd name="connsiteX9-85" fmla="*/ 1866900 w 2517140"/>
                <a:gd name="connsiteY9-86" fmla="*/ 0 h 1681863"/>
                <a:gd name="connsiteX10-87" fmla="*/ 1882773 w 2517140"/>
                <a:gd name="connsiteY10-88" fmla="*/ 1519154 h 1681863"/>
                <a:gd name="connsiteX11-89" fmla="*/ 2517140 w 2517140"/>
                <a:gd name="connsiteY11-90" fmla="*/ 1653920 h 1681863"/>
                <a:gd name="connsiteX0-91" fmla="*/ 0 w 2517140"/>
                <a:gd name="connsiteY0-92" fmla="*/ 1676780 h 1752086"/>
                <a:gd name="connsiteX1-93" fmla="*/ 1451651 w 2517140"/>
                <a:gd name="connsiteY1-94" fmla="*/ 1664080 h 1752086"/>
                <a:gd name="connsiteX2-95" fmla="*/ 1451651 w 2517140"/>
                <a:gd name="connsiteY2-96" fmla="*/ 771911 h 1752086"/>
                <a:gd name="connsiteX3-97" fmla="*/ 1442400 w 2517140"/>
                <a:gd name="connsiteY3-98" fmla="*/ 539619 h 1752086"/>
                <a:gd name="connsiteX4-99" fmla="*/ 1391522 w 2517140"/>
                <a:gd name="connsiteY4-100" fmla="*/ 480518 h 1752086"/>
                <a:gd name="connsiteX5-101" fmla="*/ 1205996 w 2517140"/>
                <a:gd name="connsiteY5-102" fmla="*/ 460475 h 1752086"/>
                <a:gd name="connsiteX6-103" fmla="*/ 1164882 w 2517140"/>
                <a:gd name="connsiteY6-104" fmla="*/ 460475 h 1752086"/>
                <a:gd name="connsiteX7-105" fmla="*/ 1164882 w 2517140"/>
                <a:gd name="connsiteY7-106" fmla="*/ 266469 h 1752086"/>
                <a:gd name="connsiteX8-107" fmla="*/ 1622273 w 2517140"/>
                <a:gd name="connsiteY8-108" fmla="*/ 0 h 1752086"/>
                <a:gd name="connsiteX9-109" fmla="*/ 1866900 w 2517140"/>
                <a:gd name="connsiteY9-110" fmla="*/ 0 h 1752086"/>
                <a:gd name="connsiteX10-111" fmla="*/ 1882773 w 2517140"/>
                <a:gd name="connsiteY10-112" fmla="*/ 1627104 h 1752086"/>
                <a:gd name="connsiteX11-113" fmla="*/ 2517140 w 2517140"/>
                <a:gd name="connsiteY11-114" fmla="*/ 1653920 h 1752086"/>
                <a:gd name="connsiteX0-115" fmla="*/ 0 w 2517140"/>
                <a:gd name="connsiteY0-116" fmla="*/ 1676780 h 1752086"/>
                <a:gd name="connsiteX1-117" fmla="*/ 1451651 w 2517140"/>
                <a:gd name="connsiteY1-118" fmla="*/ 1664080 h 1752086"/>
                <a:gd name="connsiteX2-119" fmla="*/ 1451651 w 2517140"/>
                <a:gd name="connsiteY2-120" fmla="*/ 771911 h 1752086"/>
                <a:gd name="connsiteX3-121" fmla="*/ 1442400 w 2517140"/>
                <a:gd name="connsiteY3-122" fmla="*/ 539619 h 1752086"/>
                <a:gd name="connsiteX4-123" fmla="*/ 1391522 w 2517140"/>
                <a:gd name="connsiteY4-124" fmla="*/ 480518 h 1752086"/>
                <a:gd name="connsiteX5-125" fmla="*/ 1205996 w 2517140"/>
                <a:gd name="connsiteY5-126" fmla="*/ 460475 h 1752086"/>
                <a:gd name="connsiteX6-127" fmla="*/ 1164882 w 2517140"/>
                <a:gd name="connsiteY6-128" fmla="*/ 460475 h 1752086"/>
                <a:gd name="connsiteX7-129" fmla="*/ 1164882 w 2517140"/>
                <a:gd name="connsiteY7-130" fmla="*/ 266469 h 1752086"/>
                <a:gd name="connsiteX8-131" fmla="*/ 1622273 w 2517140"/>
                <a:gd name="connsiteY8-132" fmla="*/ 0 h 1752086"/>
                <a:gd name="connsiteX9-133" fmla="*/ 1866900 w 2517140"/>
                <a:gd name="connsiteY9-134" fmla="*/ 0 h 1752086"/>
                <a:gd name="connsiteX10-135" fmla="*/ 1882773 w 2517140"/>
                <a:gd name="connsiteY10-136" fmla="*/ 1627104 h 1752086"/>
                <a:gd name="connsiteX11-137" fmla="*/ 2517140 w 2517140"/>
                <a:gd name="connsiteY11-138" fmla="*/ 1653920 h 1752086"/>
                <a:gd name="connsiteX0-139" fmla="*/ 0 w 2517140"/>
                <a:gd name="connsiteY0-140" fmla="*/ 1676780 h 1752086"/>
                <a:gd name="connsiteX1-141" fmla="*/ 1451651 w 2517140"/>
                <a:gd name="connsiteY1-142" fmla="*/ 1664080 h 1752086"/>
                <a:gd name="connsiteX2-143" fmla="*/ 1451651 w 2517140"/>
                <a:gd name="connsiteY2-144" fmla="*/ 771911 h 1752086"/>
                <a:gd name="connsiteX3-145" fmla="*/ 1442400 w 2517140"/>
                <a:gd name="connsiteY3-146" fmla="*/ 539619 h 1752086"/>
                <a:gd name="connsiteX4-147" fmla="*/ 1391522 w 2517140"/>
                <a:gd name="connsiteY4-148" fmla="*/ 480518 h 1752086"/>
                <a:gd name="connsiteX5-149" fmla="*/ 1205996 w 2517140"/>
                <a:gd name="connsiteY5-150" fmla="*/ 460475 h 1752086"/>
                <a:gd name="connsiteX6-151" fmla="*/ 1164882 w 2517140"/>
                <a:gd name="connsiteY6-152" fmla="*/ 460475 h 1752086"/>
                <a:gd name="connsiteX7-153" fmla="*/ 1164882 w 2517140"/>
                <a:gd name="connsiteY7-154" fmla="*/ 266469 h 1752086"/>
                <a:gd name="connsiteX8-155" fmla="*/ 1622273 w 2517140"/>
                <a:gd name="connsiteY8-156" fmla="*/ 0 h 1752086"/>
                <a:gd name="connsiteX9-157" fmla="*/ 1866900 w 2517140"/>
                <a:gd name="connsiteY9-158" fmla="*/ 0 h 1752086"/>
                <a:gd name="connsiteX10-159" fmla="*/ 1882773 w 2517140"/>
                <a:gd name="connsiteY10-160" fmla="*/ 1627104 h 1752086"/>
                <a:gd name="connsiteX11-161" fmla="*/ 2517140 w 2517140"/>
                <a:gd name="connsiteY11-162" fmla="*/ 1653920 h 1752086"/>
                <a:gd name="connsiteX0-163" fmla="*/ 0 w 2929890"/>
                <a:gd name="connsiteY0-164" fmla="*/ 1676780 h 1744818"/>
                <a:gd name="connsiteX1-165" fmla="*/ 1451651 w 2929890"/>
                <a:gd name="connsiteY1-166" fmla="*/ 1664080 h 1744818"/>
                <a:gd name="connsiteX2-167" fmla="*/ 1451651 w 2929890"/>
                <a:gd name="connsiteY2-168" fmla="*/ 771911 h 1744818"/>
                <a:gd name="connsiteX3-169" fmla="*/ 1442400 w 2929890"/>
                <a:gd name="connsiteY3-170" fmla="*/ 539619 h 1744818"/>
                <a:gd name="connsiteX4-171" fmla="*/ 1391522 w 2929890"/>
                <a:gd name="connsiteY4-172" fmla="*/ 480518 h 1744818"/>
                <a:gd name="connsiteX5-173" fmla="*/ 1205996 w 2929890"/>
                <a:gd name="connsiteY5-174" fmla="*/ 460475 h 1744818"/>
                <a:gd name="connsiteX6-175" fmla="*/ 1164882 w 2929890"/>
                <a:gd name="connsiteY6-176" fmla="*/ 460475 h 1744818"/>
                <a:gd name="connsiteX7-177" fmla="*/ 1164882 w 2929890"/>
                <a:gd name="connsiteY7-178" fmla="*/ 266469 h 1744818"/>
                <a:gd name="connsiteX8-179" fmla="*/ 1622273 w 2929890"/>
                <a:gd name="connsiteY8-180" fmla="*/ 0 h 1744818"/>
                <a:gd name="connsiteX9-181" fmla="*/ 1866900 w 2929890"/>
                <a:gd name="connsiteY9-182" fmla="*/ 0 h 1744818"/>
                <a:gd name="connsiteX10-183" fmla="*/ 1882773 w 2929890"/>
                <a:gd name="connsiteY10-184" fmla="*/ 1627104 h 1744818"/>
                <a:gd name="connsiteX11-185" fmla="*/ 2929890 w 2929890"/>
                <a:gd name="connsiteY11-186" fmla="*/ 1634870 h 1744818"/>
                <a:gd name="connsiteX0-187" fmla="*/ 0 w 2929890"/>
                <a:gd name="connsiteY0-188" fmla="*/ 1676780 h 1767931"/>
                <a:gd name="connsiteX1-189" fmla="*/ 1451651 w 2929890"/>
                <a:gd name="connsiteY1-190" fmla="*/ 1664080 h 1767931"/>
                <a:gd name="connsiteX2-191" fmla="*/ 1451651 w 2929890"/>
                <a:gd name="connsiteY2-192" fmla="*/ 771911 h 1767931"/>
                <a:gd name="connsiteX3-193" fmla="*/ 1442400 w 2929890"/>
                <a:gd name="connsiteY3-194" fmla="*/ 539619 h 1767931"/>
                <a:gd name="connsiteX4-195" fmla="*/ 1391522 w 2929890"/>
                <a:gd name="connsiteY4-196" fmla="*/ 480518 h 1767931"/>
                <a:gd name="connsiteX5-197" fmla="*/ 1205996 w 2929890"/>
                <a:gd name="connsiteY5-198" fmla="*/ 460475 h 1767931"/>
                <a:gd name="connsiteX6-199" fmla="*/ 1164882 w 2929890"/>
                <a:gd name="connsiteY6-200" fmla="*/ 460475 h 1767931"/>
                <a:gd name="connsiteX7-201" fmla="*/ 1164882 w 2929890"/>
                <a:gd name="connsiteY7-202" fmla="*/ 266469 h 1767931"/>
                <a:gd name="connsiteX8-203" fmla="*/ 1622273 w 2929890"/>
                <a:gd name="connsiteY8-204" fmla="*/ 0 h 1767931"/>
                <a:gd name="connsiteX9-205" fmla="*/ 1866900 w 2929890"/>
                <a:gd name="connsiteY9-206" fmla="*/ 0 h 1767931"/>
                <a:gd name="connsiteX10-207" fmla="*/ 1882773 w 2929890"/>
                <a:gd name="connsiteY10-208" fmla="*/ 1627104 h 1767931"/>
                <a:gd name="connsiteX11-209" fmla="*/ 2929890 w 2929890"/>
                <a:gd name="connsiteY11-210" fmla="*/ 1634870 h 1767931"/>
                <a:gd name="connsiteX0-211" fmla="*/ 0 w 2929890"/>
                <a:gd name="connsiteY0-212" fmla="*/ 1676780 h 1768155"/>
                <a:gd name="connsiteX1-213" fmla="*/ 1451651 w 2929890"/>
                <a:gd name="connsiteY1-214" fmla="*/ 1664080 h 1768155"/>
                <a:gd name="connsiteX2-215" fmla="*/ 1451651 w 2929890"/>
                <a:gd name="connsiteY2-216" fmla="*/ 771911 h 1768155"/>
                <a:gd name="connsiteX3-217" fmla="*/ 1442400 w 2929890"/>
                <a:gd name="connsiteY3-218" fmla="*/ 539619 h 1768155"/>
                <a:gd name="connsiteX4-219" fmla="*/ 1391522 w 2929890"/>
                <a:gd name="connsiteY4-220" fmla="*/ 480518 h 1768155"/>
                <a:gd name="connsiteX5-221" fmla="*/ 1205996 w 2929890"/>
                <a:gd name="connsiteY5-222" fmla="*/ 460475 h 1768155"/>
                <a:gd name="connsiteX6-223" fmla="*/ 1164882 w 2929890"/>
                <a:gd name="connsiteY6-224" fmla="*/ 460475 h 1768155"/>
                <a:gd name="connsiteX7-225" fmla="*/ 1164882 w 2929890"/>
                <a:gd name="connsiteY7-226" fmla="*/ 266469 h 1768155"/>
                <a:gd name="connsiteX8-227" fmla="*/ 1622273 w 2929890"/>
                <a:gd name="connsiteY8-228" fmla="*/ 0 h 1768155"/>
                <a:gd name="connsiteX9-229" fmla="*/ 1866900 w 2929890"/>
                <a:gd name="connsiteY9-230" fmla="*/ 0 h 1768155"/>
                <a:gd name="connsiteX10-231" fmla="*/ 1882773 w 2929890"/>
                <a:gd name="connsiteY10-232" fmla="*/ 1627104 h 1768155"/>
                <a:gd name="connsiteX11-233" fmla="*/ 2929890 w 2929890"/>
                <a:gd name="connsiteY11-234" fmla="*/ 1634870 h 1768155"/>
                <a:gd name="connsiteX0-235" fmla="*/ 0 w 2929890"/>
                <a:gd name="connsiteY0-236" fmla="*/ 1676780 h 1792399"/>
                <a:gd name="connsiteX1-237" fmla="*/ 1451651 w 2929890"/>
                <a:gd name="connsiteY1-238" fmla="*/ 1664080 h 1792399"/>
                <a:gd name="connsiteX2-239" fmla="*/ 1451651 w 2929890"/>
                <a:gd name="connsiteY2-240" fmla="*/ 771911 h 1792399"/>
                <a:gd name="connsiteX3-241" fmla="*/ 1442400 w 2929890"/>
                <a:gd name="connsiteY3-242" fmla="*/ 539619 h 1792399"/>
                <a:gd name="connsiteX4-243" fmla="*/ 1391522 w 2929890"/>
                <a:gd name="connsiteY4-244" fmla="*/ 480518 h 1792399"/>
                <a:gd name="connsiteX5-245" fmla="*/ 1205996 w 2929890"/>
                <a:gd name="connsiteY5-246" fmla="*/ 460475 h 1792399"/>
                <a:gd name="connsiteX6-247" fmla="*/ 1164882 w 2929890"/>
                <a:gd name="connsiteY6-248" fmla="*/ 460475 h 1792399"/>
                <a:gd name="connsiteX7-249" fmla="*/ 1164882 w 2929890"/>
                <a:gd name="connsiteY7-250" fmla="*/ 266469 h 1792399"/>
                <a:gd name="connsiteX8-251" fmla="*/ 1622273 w 2929890"/>
                <a:gd name="connsiteY8-252" fmla="*/ 0 h 1792399"/>
                <a:gd name="connsiteX9-253" fmla="*/ 1866900 w 2929890"/>
                <a:gd name="connsiteY9-254" fmla="*/ 0 h 1792399"/>
                <a:gd name="connsiteX10-255" fmla="*/ 1895473 w 2929890"/>
                <a:gd name="connsiteY10-256" fmla="*/ 1658854 h 1792399"/>
                <a:gd name="connsiteX11-257" fmla="*/ 2929890 w 2929890"/>
                <a:gd name="connsiteY11-258" fmla="*/ 1634870 h 1792399"/>
                <a:gd name="connsiteX0-259" fmla="*/ 0 w 2929890"/>
                <a:gd name="connsiteY0-260" fmla="*/ 1676780 h 1792399"/>
                <a:gd name="connsiteX1-261" fmla="*/ 1451651 w 2929890"/>
                <a:gd name="connsiteY1-262" fmla="*/ 1664080 h 1792399"/>
                <a:gd name="connsiteX2-263" fmla="*/ 1451651 w 2929890"/>
                <a:gd name="connsiteY2-264" fmla="*/ 771911 h 1792399"/>
                <a:gd name="connsiteX3-265" fmla="*/ 1442400 w 2929890"/>
                <a:gd name="connsiteY3-266" fmla="*/ 539619 h 1792399"/>
                <a:gd name="connsiteX4-267" fmla="*/ 1391522 w 2929890"/>
                <a:gd name="connsiteY4-268" fmla="*/ 480518 h 1792399"/>
                <a:gd name="connsiteX5-269" fmla="*/ 1205996 w 2929890"/>
                <a:gd name="connsiteY5-270" fmla="*/ 460475 h 1792399"/>
                <a:gd name="connsiteX6-271" fmla="*/ 1164882 w 2929890"/>
                <a:gd name="connsiteY6-272" fmla="*/ 460475 h 1792399"/>
                <a:gd name="connsiteX7-273" fmla="*/ 1164882 w 2929890"/>
                <a:gd name="connsiteY7-274" fmla="*/ 266469 h 1792399"/>
                <a:gd name="connsiteX8-275" fmla="*/ 1622273 w 2929890"/>
                <a:gd name="connsiteY8-276" fmla="*/ 0 h 1792399"/>
                <a:gd name="connsiteX9-277" fmla="*/ 1866900 w 2929890"/>
                <a:gd name="connsiteY9-278" fmla="*/ 0 h 1792399"/>
                <a:gd name="connsiteX10-279" fmla="*/ 1895473 w 2929890"/>
                <a:gd name="connsiteY10-280" fmla="*/ 1658854 h 1792399"/>
                <a:gd name="connsiteX11-281" fmla="*/ 2929890 w 2929890"/>
                <a:gd name="connsiteY11-282" fmla="*/ 1634870 h 1792399"/>
                <a:gd name="connsiteX0-283" fmla="*/ 0 w 2929890"/>
                <a:gd name="connsiteY0-284" fmla="*/ 1676780 h 1792399"/>
                <a:gd name="connsiteX1-285" fmla="*/ 1451651 w 2929890"/>
                <a:gd name="connsiteY1-286" fmla="*/ 1664080 h 1792399"/>
                <a:gd name="connsiteX2-287" fmla="*/ 1451651 w 2929890"/>
                <a:gd name="connsiteY2-288" fmla="*/ 771911 h 1792399"/>
                <a:gd name="connsiteX3-289" fmla="*/ 1442400 w 2929890"/>
                <a:gd name="connsiteY3-290" fmla="*/ 539619 h 1792399"/>
                <a:gd name="connsiteX4-291" fmla="*/ 1391522 w 2929890"/>
                <a:gd name="connsiteY4-292" fmla="*/ 480518 h 1792399"/>
                <a:gd name="connsiteX5-293" fmla="*/ 1205996 w 2929890"/>
                <a:gd name="connsiteY5-294" fmla="*/ 460475 h 1792399"/>
                <a:gd name="connsiteX6-295" fmla="*/ 1164882 w 2929890"/>
                <a:gd name="connsiteY6-296" fmla="*/ 460475 h 1792399"/>
                <a:gd name="connsiteX7-297" fmla="*/ 1164882 w 2929890"/>
                <a:gd name="connsiteY7-298" fmla="*/ 266469 h 1792399"/>
                <a:gd name="connsiteX8-299" fmla="*/ 1622273 w 2929890"/>
                <a:gd name="connsiteY8-300" fmla="*/ 0 h 1792399"/>
                <a:gd name="connsiteX9-301" fmla="*/ 1866900 w 2929890"/>
                <a:gd name="connsiteY9-302" fmla="*/ 0 h 1792399"/>
                <a:gd name="connsiteX10-303" fmla="*/ 1895473 w 2929890"/>
                <a:gd name="connsiteY10-304" fmla="*/ 1658854 h 1792399"/>
                <a:gd name="connsiteX11-305" fmla="*/ 2929890 w 2929890"/>
                <a:gd name="connsiteY11-306" fmla="*/ 1634870 h 1792399"/>
                <a:gd name="connsiteX0-307" fmla="*/ 0 w 2929890"/>
                <a:gd name="connsiteY0-308" fmla="*/ 1676780 h 1807315"/>
                <a:gd name="connsiteX1-309" fmla="*/ 1451651 w 2929890"/>
                <a:gd name="connsiteY1-310" fmla="*/ 1664080 h 1807315"/>
                <a:gd name="connsiteX2-311" fmla="*/ 1451651 w 2929890"/>
                <a:gd name="connsiteY2-312" fmla="*/ 771911 h 1807315"/>
                <a:gd name="connsiteX3-313" fmla="*/ 1442400 w 2929890"/>
                <a:gd name="connsiteY3-314" fmla="*/ 539619 h 1807315"/>
                <a:gd name="connsiteX4-315" fmla="*/ 1391522 w 2929890"/>
                <a:gd name="connsiteY4-316" fmla="*/ 480518 h 1807315"/>
                <a:gd name="connsiteX5-317" fmla="*/ 1205996 w 2929890"/>
                <a:gd name="connsiteY5-318" fmla="*/ 460475 h 1807315"/>
                <a:gd name="connsiteX6-319" fmla="*/ 1164882 w 2929890"/>
                <a:gd name="connsiteY6-320" fmla="*/ 460475 h 1807315"/>
                <a:gd name="connsiteX7-321" fmla="*/ 1164882 w 2929890"/>
                <a:gd name="connsiteY7-322" fmla="*/ 266469 h 1807315"/>
                <a:gd name="connsiteX8-323" fmla="*/ 1622273 w 2929890"/>
                <a:gd name="connsiteY8-324" fmla="*/ 0 h 1807315"/>
                <a:gd name="connsiteX9-325" fmla="*/ 1866900 w 2929890"/>
                <a:gd name="connsiteY9-326" fmla="*/ 0 h 1807315"/>
                <a:gd name="connsiteX10-327" fmla="*/ 1876423 w 2929890"/>
                <a:gd name="connsiteY10-328" fmla="*/ 1677904 h 1807315"/>
                <a:gd name="connsiteX11-329" fmla="*/ 2929890 w 2929890"/>
                <a:gd name="connsiteY11-330" fmla="*/ 1634870 h 1807315"/>
                <a:gd name="connsiteX0-331" fmla="*/ 0 w 2929890"/>
                <a:gd name="connsiteY0-332" fmla="*/ 1676780 h 1807316"/>
                <a:gd name="connsiteX1-333" fmla="*/ 1451651 w 2929890"/>
                <a:gd name="connsiteY1-334" fmla="*/ 1664080 h 1807316"/>
                <a:gd name="connsiteX2-335" fmla="*/ 1451651 w 2929890"/>
                <a:gd name="connsiteY2-336" fmla="*/ 771911 h 1807316"/>
                <a:gd name="connsiteX3-337" fmla="*/ 1442400 w 2929890"/>
                <a:gd name="connsiteY3-338" fmla="*/ 539619 h 1807316"/>
                <a:gd name="connsiteX4-339" fmla="*/ 1391522 w 2929890"/>
                <a:gd name="connsiteY4-340" fmla="*/ 480518 h 1807316"/>
                <a:gd name="connsiteX5-341" fmla="*/ 1205996 w 2929890"/>
                <a:gd name="connsiteY5-342" fmla="*/ 460475 h 1807316"/>
                <a:gd name="connsiteX6-343" fmla="*/ 1164882 w 2929890"/>
                <a:gd name="connsiteY6-344" fmla="*/ 460475 h 1807316"/>
                <a:gd name="connsiteX7-345" fmla="*/ 1164882 w 2929890"/>
                <a:gd name="connsiteY7-346" fmla="*/ 266469 h 1807316"/>
                <a:gd name="connsiteX8-347" fmla="*/ 1622273 w 2929890"/>
                <a:gd name="connsiteY8-348" fmla="*/ 0 h 1807316"/>
                <a:gd name="connsiteX9-349" fmla="*/ 1866900 w 2929890"/>
                <a:gd name="connsiteY9-350" fmla="*/ 0 h 1807316"/>
                <a:gd name="connsiteX10-351" fmla="*/ 1876423 w 2929890"/>
                <a:gd name="connsiteY10-352" fmla="*/ 1677904 h 1807316"/>
                <a:gd name="connsiteX11-353" fmla="*/ 2929890 w 2929890"/>
                <a:gd name="connsiteY11-354" fmla="*/ 1634870 h 1807316"/>
                <a:gd name="connsiteX0-355" fmla="*/ 0 w 2929890"/>
                <a:gd name="connsiteY0-356" fmla="*/ 1676780 h 1807316"/>
                <a:gd name="connsiteX1-357" fmla="*/ 1451651 w 2929890"/>
                <a:gd name="connsiteY1-358" fmla="*/ 1664080 h 1807316"/>
                <a:gd name="connsiteX2-359" fmla="*/ 1451651 w 2929890"/>
                <a:gd name="connsiteY2-360" fmla="*/ 771911 h 1807316"/>
                <a:gd name="connsiteX3-361" fmla="*/ 1442400 w 2929890"/>
                <a:gd name="connsiteY3-362" fmla="*/ 539619 h 1807316"/>
                <a:gd name="connsiteX4-363" fmla="*/ 1391522 w 2929890"/>
                <a:gd name="connsiteY4-364" fmla="*/ 480518 h 1807316"/>
                <a:gd name="connsiteX5-365" fmla="*/ 1205996 w 2929890"/>
                <a:gd name="connsiteY5-366" fmla="*/ 460475 h 1807316"/>
                <a:gd name="connsiteX6-367" fmla="*/ 1164882 w 2929890"/>
                <a:gd name="connsiteY6-368" fmla="*/ 460475 h 1807316"/>
                <a:gd name="connsiteX7-369" fmla="*/ 1164882 w 2929890"/>
                <a:gd name="connsiteY7-370" fmla="*/ 266469 h 1807316"/>
                <a:gd name="connsiteX8-371" fmla="*/ 1622273 w 2929890"/>
                <a:gd name="connsiteY8-372" fmla="*/ 0 h 1807316"/>
                <a:gd name="connsiteX9-373" fmla="*/ 1866900 w 2929890"/>
                <a:gd name="connsiteY9-374" fmla="*/ 0 h 1807316"/>
                <a:gd name="connsiteX10-375" fmla="*/ 1876423 w 2929890"/>
                <a:gd name="connsiteY10-376" fmla="*/ 1677904 h 1807316"/>
                <a:gd name="connsiteX11-377" fmla="*/ 2929890 w 2929890"/>
                <a:gd name="connsiteY11-378" fmla="*/ 1634870 h 1807316"/>
                <a:gd name="connsiteX0-379" fmla="*/ 0 w 2929890"/>
                <a:gd name="connsiteY0-380" fmla="*/ 1676780 h 1807316"/>
                <a:gd name="connsiteX1-381" fmla="*/ 1451651 w 2929890"/>
                <a:gd name="connsiteY1-382" fmla="*/ 1664080 h 1807316"/>
                <a:gd name="connsiteX2-383" fmla="*/ 1451651 w 2929890"/>
                <a:gd name="connsiteY2-384" fmla="*/ 771911 h 1807316"/>
                <a:gd name="connsiteX3-385" fmla="*/ 1442400 w 2929890"/>
                <a:gd name="connsiteY3-386" fmla="*/ 539619 h 1807316"/>
                <a:gd name="connsiteX4-387" fmla="*/ 1391522 w 2929890"/>
                <a:gd name="connsiteY4-388" fmla="*/ 480518 h 1807316"/>
                <a:gd name="connsiteX5-389" fmla="*/ 1205996 w 2929890"/>
                <a:gd name="connsiteY5-390" fmla="*/ 460475 h 1807316"/>
                <a:gd name="connsiteX6-391" fmla="*/ 1164882 w 2929890"/>
                <a:gd name="connsiteY6-392" fmla="*/ 460475 h 1807316"/>
                <a:gd name="connsiteX7-393" fmla="*/ 1164882 w 2929890"/>
                <a:gd name="connsiteY7-394" fmla="*/ 266469 h 1807316"/>
                <a:gd name="connsiteX8-395" fmla="*/ 1622273 w 2929890"/>
                <a:gd name="connsiteY8-396" fmla="*/ 0 h 1807316"/>
                <a:gd name="connsiteX9-397" fmla="*/ 1866900 w 2929890"/>
                <a:gd name="connsiteY9-398" fmla="*/ 0 h 1807316"/>
                <a:gd name="connsiteX10-399" fmla="*/ 1876423 w 2929890"/>
                <a:gd name="connsiteY10-400" fmla="*/ 1677904 h 1807316"/>
                <a:gd name="connsiteX11-401" fmla="*/ 2929890 w 2929890"/>
                <a:gd name="connsiteY11-402" fmla="*/ 1634870 h 1807316"/>
                <a:gd name="connsiteX0-403" fmla="*/ 0 w 2929890"/>
                <a:gd name="connsiteY0-404" fmla="*/ 1676780 h 1677904"/>
                <a:gd name="connsiteX1-405" fmla="*/ 1451651 w 2929890"/>
                <a:gd name="connsiteY1-406" fmla="*/ 1664080 h 1677904"/>
                <a:gd name="connsiteX2-407" fmla="*/ 1451651 w 2929890"/>
                <a:gd name="connsiteY2-408" fmla="*/ 771911 h 1677904"/>
                <a:gd name="connsiteX3-409" fmla="*/ 1442400 w 2929890"/>
                <a:gd name="connsiteY3-410" fmla="*/ 539619 h 1677904"/>
                <a:gd name="connsiteX4-411" fmla="*/ 1391522 w 2929890"/>
                <a:gd name="connsiteY4-412" fmla="*/ 480518 h 1677904"/>
                <a:gd name="connsiteX5-413" fmla="*/ 1205996 w 2929890"/>
                <a:gd name="connsiteY5-414" fmla="*/ 460475 h 1677904"/>
                <a:gd name="connsiteX6-415" fmla="*/ 1164882 w 2929890"/>
                <a:gd name="connsiteY6-416" fmla="*/ 460475 h 1677904"/>
                <a:gd name="connsiteX7-417" fmla="*/ 1164882 w 2929890"/>
                <a:gd name="connsiteY7-418" fmla="*/ 266469 h 1677904"/>
                <a:gd name="connsiteX8-419" fmla="*/ 1622273 w 2929890"/>
                <a:gd name="connsiteY8-420" fmla="*/ 0 h 1677904"/>
                <a:gd name="connsiteX9-421" fmla="*/ 1866900 w 2929890"/>
                <a:gd name="connsiteY9-422" fmla="*/ 0 h 1677904"/>
                <a:gd name="connsiteX10-423" fmla="*/ 1876423 w 2929890"/>
                <a:gd name="connsiteY10-424" fmla="*/ 1677904 h 1677904"/>
                <a:gd name="connsiteX11-425" fmla="*/ 2929890 w 2929890"/>
                <a:gd name="connsiteY11-426" fmla="*/ 1634870 h 1677904"/>
                <a:gd name="connsiteX0-427" fmla="*/ 0 w 2942590"/>
                <a:gd name="connsiteY0-428" fmla="*/ 1676780 h 1677904"/>
                <a:gd name="connsiteX1-429" fmla="*/ 1451651 w 2942590"/>
                <a:gd name="connsiteY1-430" fmla="*/ 1664080 h 1677904"/>
                <a:gd name="connsiteX2-431" fmla="*/ 1451651 w 2942590"/>
                <a:gd name="connsiteY2-432" fmla="*/ 771911 h 1677904"/>
                <a:gd name="connsiteX3-433" fmla="*/ 1442400 w 2942590"/>
                <a:gd name="connsiteY3-434" fmla="*/ 539619 h 1677904"/>
                <a:gd name="connsiteX4-435" fmla="*/ 1391522 w 2942590"/>
                <a:gd name="connsiteY4-436" fmla="*/ 480518 h 1677904"/>
                <a:gd name="connsiteX5-437" fmla="*/ 1205996 w 2942590"/>
                <a:gd name="connsiteY5-438" fmla="*/ 460475 h 1677904"/>
                <a:gd name="connsiteX6-439" fmla="*/ 1164882 w 2942590"/>
                <a:gd name="connsiteY6-440" fmla="*/ 460475 h 1677904"/>
                <a:gd name="connsiteX7-441" fmla="*/ 1164882 w 2942590"/>
                <a:gd name="connsiteY7-442" fmla="*/ 266469 h 1677904"/>
                <a:gd name="connsiteX8-443" fmla="*/ 1622273 w 2942590"/>
                <a:gd name="connsiteY8-444" fmla="*/ 0 h 1677904"/>
                <a:gd name="connsiteX9-445" fmla="*/ 1866900 w 2942590"/>
                <a:gd name="connsiteY9-446" fmla="*/ 0 h 1677904"/>
                <a:gd name="connsiteX10-447" fmla="*/ 1876423 w 2942590"/>
                <a:gd name="connsiteY10-448" fmla="*/ 1677904 h 1677904"/>
                <a:gd name="connsiteX11-449" fmla="*/ 2942590 w 2942590"/>
                <a:gd name="connsiteY11-450" fmla="*/ 1653920 h 1677904"/>
                <a:gd name="connsiteX0-451" fmla="*/ 0 w 2580640"/>
                <a:gd name="connsiteY0-452" fmla="*/ 1676780 h 1692020"/>
                <a:gd name="connsiteX1-453" fmla="*/ 1451651 w 2580640"/>
                <a:gd name="connsiteY1-454" fmla="*/ 1664080 h 1692020"/>
                <a:gd name="connsiteX2-455" fmla="*/ 1451651 w 2580640"/>
                <a:gd name="connsiteY2-456" fmla="*/ 771911 h 1692020"/>
                <a:gd name="connsiteX3-457" fmla="*/ 1442400 w 2580640"/>
                <a:gd name="connsiteY3-458" fmla="*/ 539619 h 1692020"/>
                <a:gd name="connsiteX4-459" fmla="*/ 1391522 w 2580640"/>
                <a:gd name="connsiteY4-460" fmla="*/ 480518 h 1692020"/>
                <a:gd name="connsiteX5-461" fmla="*/ 1205996 w 2580640"/>
                <a:gd name="connsiteY5-462" fmla="*/ 460475 h 1692020"/>
                <a:gd name="connsiteX6-463" fmla="*/ 1164882 w 2580640"/>
                <a:gd name="connsiteY6-464" fmla="*/ 460475 h 1692020"/>
                <a:gd name="connsiteX7-465" fmla="*/ 1164882 w 2580640"/>
                <a:gd name="connsiteY7-466" fmla="*/ 266469 h 1692020"/>
                <a:gd name="connsiteX8-467" fmla="*/ 1622273 w 2580640"/>
                <a:gd name="connsiteY8-468" fmla="*/ 0 h 1692020"/>
                <a:gd name="connsiteX9-469" fmla="*/ 1866900 w 2580640"/>
                <a:gd name="connsiteY9-470" fmla="*/ 0 h 1692020"/>
                <a:gd name="connsiteX10-471" fmla="*/ 1876423 w 2580640"/>
                <a:gd name="connsiteY10-472" fmla="*/ 1677904 h 1692020"/>
                <a:gd name="connsiteX11-473" fmla="*/ 2580640 w 2580640"/>
                <a:gd name="connsiteY11-474" fmla="*/ 1692020 h 1692020"/>
                <a:gd name="connsiteX0-475" fmla="*/ 0 w 2574290"/>
                <a:gd name="connsiteY0-476" fmla="*/ 1676780 h 1677904"/>
                <a:gd name="connsiteX1-477" fmla="*/ 1451651 w 2574290"/>
                <a:gd name="connsiteY1-478" fmla="*/ 1664080 h 1677904"/>
                <a:gd name="connsiteX2-479" fmla="*/ 1451651 w 2574290"/>
                <a:gd name="connsiteY2-480" fmla="*/ 771911 h 1677904"/>
                <a:gd name="connsiteX3-481" fmla="*/ 1442400 w 2574290"/>
                <a:gd name="connsiteY3-482" fmla="*/ 539619 h 1677904"/>
                <a:gd name="connsiteX4-483" fmla="*/ 1391522 w 2574290"/>
                <a:gd name="connsiteY4-484" fmla="*/ 480518 h 1677904"/>
                <a:gd name="connsiteX5-485" fmla="*/ 1205996 w 2574290"/>
                <a:gd name="connsiteY5-486" fmla="*/ 460475 h 1677904"/>
                <a:gd name="connsiteX6-487" fmla="*/ 1164882 w 2574290"/>
                <a:gd name="connsiteY6-488" fmla="*/ 460475 h 1677904"/>
                <a:gd name="connsiteX7-489" fmla="*/ 1164882 w 2574290"/>
                <a:gd name="connsiteY7-490" fmla="*/ 266469 h 1677904"/>
                <a:gd name="connsiteX8-491" fmla="*/ 1622273 w 2574290"/>
                <a:gd name="connsiteY8-492" fmla="*/ 0 h 1677904"/>
                <a:gd name="connsiteX9-493" fmla="*/ 1866900 w 2574290"/>
                <a:gd name="connsiteY9-494" fmla="*/ 0 h 1677904"/>
                <a:gd name="connsiteX10-495" fmla="*/ 1876423 w 2574290"/>
                <a:gd name="connsiteY10-496" fmla="*/ 1677904 h 1677904"/>
                <a:gd name="connsiteX11-497" fmla="*/ 2574290 w 2574290"/>
                <a:gd name="connsiteY11-498" fmla="*/ 1672970 h 1677904"/>
                <a:gd name="connsiteX0-499" fmla="*/ 0 w 2580640"/>
                <a:gd name="connsiteY0-500" fmla="*/ 1670430 h 1677904"/>
                <a:gd name="connsiteX1-501" fmla="*/ 1458001 w 2580640"/>
                <a:gd name="connsiteY1-502" fmla="*/ 1664080 h 1677904"/>
                <a:gd name="connsiteX2-503" fmla="*/ 1458001 w 2580640"/>
                <a:gd name="connsiteY2-504" fmla="*/ 771911 h 1677904"/>
                <a:gd name="connsiteX3-505" fmla="*/ 1448750 w 2580640"/>
                <a:gd name="connsiteY3-506" fmla="*/ 539619 h 1677904"/>
                <a:gd name="connsiteX4-507" fmla="*/ 1397872 w 2580640"/>
                <a:gd name="connsiteY4-508" fmla="*/ 480518 h 1677904"/>
                <a:gd name="connsiteX5-509" fmla="*/ 1212346 w 2580640"/>
                <a:gd name="connsiteY5-510" fmla="*/ 460475 h 1677904"/>
                <a:gd name="connsiteX6-511" fmla="*/ 1171232 w 2580640"/>
                <a:gd name="connsiteY6-512" fmla="*/ 460475 h 1677904"/>
                <a:gd name="connsiteX7-513" fmla="*/ 1171232 w 2580640"/>
                <a:gd name="connsiteY7-514" fmla="*/ 266469 h 1677904"/>
                <a:gd name="connsiteX8-515" fmla="*/ 1628623 w 2580640"/>
                <a:gd name="connsiteY8-516" fmla="*/ 0 h 1677904"/>
                <a:gd name="connsiteX9-517" fmla="*/ 1873250 w 2580640"/>
                <a:gd name="connsiteY9-518" fmla="*/ 0 h 1677904"/>
                <a:gd name="connsiteX10-519" fmla="*/ 1882773 w 2580640"/>
                <a:gd name="connsiteY10-520" fmla="*/ 1677904 h 1677904"/>
                <a:gd name="connsiteX11-521" fmla="*/ 2580640 w 2580640"/>
                <a:gd name="connsiteY11-522" fmla="*/ 1672970 h 1677904"/>
                <a:gd name="connsiteX0-523" fmla="*/ 0 w 3602990"/>
                <a:gd name="connsiteY0-524" fmla="*/ 1683130 h 1683130"/>
                <a:gd name="connsiteX1-525" fmla="*/ 2480351 w 3602990"/>
                <a:gd name="connsiteY1-526" fmla="*/ 1664080 h 1683130"/>
                <a:gd name="connsiteX2-527" fmla="*/ 2480351 w 3602990"/>
                <a:gd name="connsiteY2-528" fmla="*/ 771911 h 1683130"/>
                <a:gd name="connsiteX3-529" fmla="*/ 2471100 w 3602990"/>
                <a:gd name="connsiteY3-530" fmla="*/ 539619 h 1683130"/>
                <a:gd name="connsiteX4-531" fmla="*/ 2420222 w 3602990"/>
                <a:gd name="connsiteY4-532" fmla="*/ 480518 h 1683130"/>
                <a:gd name="connsiteX5-533" fmla="*/ 2234696 w 3602990"/>
                <a:gd name="connsiteY5-534" fmla="*/ 460475 h 1683130"/>
                <a:gd name="connsiteX6-535" fmla="*/ 2193582 w 3602990"/>
                <a:gd name="connsiteY6-536" fmla="*/ 460475 h 1683130"/>
                <a:gd name="connsiteX7-537" fmla="*/ 2193582 w 3602990"/>
                <a:gd name="connsiteY7-538" fmla="*/ 266469 h 1683130"/>
                <a:gd name="connsiteX8-539" fmla="*/ 2650973 w 3602990"/>
                <a:gd name="connsiteY8-540" fmla="*/ 0 h 1683130"/>
                <a:gd name="connsiteX9-541" fmla="*/ 2895600 w 3602990"/>
                <a:gd name="connsiteY9-542" fmla="*/ 0 h 1683130"/>
                <a:gd name="connsiteX10-543" fmla="*/ 2905123 w 3602990"/>
                <a:gd name="connsiteY10-544" fmla="*/ 1677904 h 1683130"/>
                <a:gd name="connsiteX11-545" fmla="*/ 3602990 w 3602990"/>
                <a:gd name="connsiteY11-546" fmla="*/ 1672970 h 1683130"/>
                <a:gd name="connsiteX0-547" fmla="*/ 0 w 3602990"/>
                <a:gd name="connsiteY0-548" fmla="*/ 1676780 h 1677904"/>
                <a:gd name="connsiteX1-549" fmla="*/ 2480351 w 3602990"/>
                <a:gd name="connsiteY1-550" fmla="*/ 1664080 h 1677904"/>
                <a:gd name="connsiteX2-551" fmla="*/ 2480351 w 3602990"/>
                <a:gd name="connsiteY2-552" fmla="*/ 771911 h 1677904"/>
                <a:gd name="connsiteX3-553" fmla="*/ 2471100 w 3602990"/>
                <a:gd name="connsiteY3-554" fmla="*/ 539619 h 1677904"/>
                <a:gd name="connsiteX4-555" fmla="*/ 2420222 w 3602990"/>
                <a:gd name="connsiteY4-556" fmla="*/ 480518 h 1677904"/>
                <a:gd name="connsiteX5-557" fmla="*/ 2234696 w 3602990"/>
                <a:gd name="connsiteY5-558" fmla="*/ 460475 h 1677904"/>
                <a:gd name="connsiteX6-559" fmla="*/ 2193582 w 3602990"/>
                <a:gd name="connsiteY6-560" fmla="*/ 460475 h 1677904"/>
                <a:gd name="connsiteX7-561" fmla="*/ 2193582 w 3602990"/>
                <a:gd name="connsiteY7-562" fmla="*/ 266469 h 1677904"/>
                <a:gd name="connsiteX8-563" fmla="*/ 2650973 w 3602990"/>
                <a:gd name="connsiteY8-564" fmla="*/ 0 h 1677904"/>
                <a:gd name="connsiteX9-565" fmla="*/ 2895600 w 3602990"/>
                <a:gd name="connsiteY9-566" fmla="*/ 0 h 1677904"/>
                <a:gd name="connsiteX10-567" fmla="*/ 2905123 w 3602990"/>
                <a:gd name="connsiteY10-568" fmla="*/ 1677904 h 1677904"/>
                <a:gd name="connsiteX11-569" fmla="*/ 3602990 w 3602990"/>
                <a:gd name="connsiteY11-570" fmla="*/ 1672970 h 1677904"/>
                <a:gd name="connsiteX0-571" fmla="*/ 0 w 4477247"/>
                <a:gd name="connsiteY0-572" fmla="*/ 1676780 h 1677904"/>
                <a:gd name="connsiteX1-573" fmla="*/ 3354608 w 4477247"/>
                <a:gd name="connsiteY1-574" fmla="*/ 1664080 h 1677904"/>
                <a:gd name="connsiteX2-575" fmla="*/ 3354608 w 4477247"/>
                <a:gd name="connsiteY2-576" fmla="*/ 771911 h 1677904"/>
                <a:gd name="connsiteX3-577" fmla="*/ 3345357 w 4477247"/>
                <a:gd name="connsiteY3-578" fmla="*/ 539619 h 1677904"/>
                <a:gd name="connsiteX4-579" fmla="*/ 3294479 w 4477247"/>
                <a:gd name="connsiteY4-580" fmla="*/ 480518 h 1677904"/>
                <a:gd name="connsiteX5-581" fmla="*/ 3108953 w 4477247"/>
                <a:gd name="connsiteY5-582" fmla="*/ 460475 h 1677904"/>
                <a:gd name="connsiteX6-583" fmla="*/ 3067839 w 4477247"/>
                <a:gd name="connsiteY6-584" fmla="*/ 460475 h 1677904"/>
                <a:gd name="connsiteX7-585" fmla="*/ 3067839 w 4477247"/>
                <a:gd name="connsiteY7-586" fmla="*/ 266469 h 1677904"/>
                <a:gd name="connsiteX8-587" fmla="*/ 3525230 w 4477247"/>
                <a:gd name="connsiteY8-588" fmla="*/ 0 h 1677904"/>
                <a:gd name="connsiteX9-589" fmla="*/ 3769857 w 4477247"/>
                <a:gd name="connsiteY9-590" fmla="*/ 0 h 1677904"/>
                <a:gd name="connsiteX10-591" fmla="*/ 3779380 w 4477247"/>
                <a:gd name="connsiteY10-592" fmla="*/ 1677904 h 1677904"/>
                <a:gd name="connsiteX11-593" fmla="*/ 4477247 w 4477247"/>
                <a:gd name="connsiteY11-594" fmla="*/ 1672970 h 16779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89" y="connsiteY11-90"/>
                </a:cxn>
              </a:cxnLst>
              <a:rect l="l" t="t" r="r" b="b"/>
              <a:pathLst>
                <a:path w="4477247" h="1677904">
                  <a:moveTo>
                    <a:pt x="0" y="1676780"/>
                  </a:moveTo>
                  <a:lnTo>
                    <a:pt x="3354608" y="1664080"/>
                  </a:lnTo>
                  <a:lnTo>
                    <a:pt x="3354608" y="771911"/>
                  </a:lnTo>
                  <a:cubicBezTo>
                    <a:pt x="3354608" y="643088"/>
                    <a:pt x="3351524" y="565657"/>
                    <a:pt x="3345357" y="539619"/>
                  </a:cubicBezTo>
                  <a:cubicBezTo>
                    <a:pt x="3339190" y="513580"/>
                    <a:pt x="3322231" y="493880"/>
                    <a:pt x="3294479" y="480518"/>
                  </a:cubicBezTo>
                  <a:cubicBezTo>
                    <a:pt x="3266727" y="467156"/>
                    <a:pt x="3204885" y="460475"/>
                    <a:pt x="3108953" y="460475"/>
                  </a:cubicBezTo>
                  <a:lnTo>
                    <a:pt x="3067839" y="460475"/>
                  </a:lnTo>
                  <a:lnTo>
                    <a:pt x="3067839" y="266469"/>
                  </a:lnTo>
                  <a:cubicBezTo>
                    <a:pt x="3268612" y="223257"/>
                    <a:pt x="3421075" y="134434"/>
                    <a:pt x="3525230" y="0"/>
                  </a:cubicBezTo>
                  <a:lnTo>
                    <a:pt x="3769857" y="0"/>
                  </a:lnTo>
                  <a:cubicBezTo>
                    <a:pt x="3781524" y="614084"/>
                    <a:pt x="3780015" y="859326"/>
                    <a:pt x="3779380" y="1677904"/>
                  </a:cubicBezTo>
                  <a:lnTo>
                    <a:pt x="4477247" y="167297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accent1"/>
                  </a:solidFill>
                </a:ln>
                <a:noFill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87750" y="3146713"/>
              <a:ext cx="216261" cy="216261"/>
              <a:chOff x="1297803" y="3717673"/>
              <a:chExt cx="248226" cy="248226"/>
            </a:xfrm>
          </p:grpSpPr>
          <p:sp>
            <p:nvSpPr>
              <p:cNvPr id="83" name="椭圆 82"/>
              <p:cNvSpPr/>
              <p:nvPr/>
            </p:nvSpPr>
            <p:spPr>
              <a:xfrm>
                <a:off x="1297803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1341502" y="3763753"/>
                <a:ext cx="156066" cy="1560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5276196" y="3146713"/>
              <a:ext cx="216261" cy="216261"/>
              <a:chOff x="2083297" y="3717673"/>
              <a:chExt cx="248226" cy="248226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2083297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2126996" y="3763753"/>
                <a:ext cx="156066" cy="1560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6359762" y="1385244"/>
            <a:ext cx="5134505" cy="1879852"/>
            <a:chOff x="5417502" y="1479032"/>
            <a:chExt cx="5134505" cy="1879852"/>
          </a:xfrm>
        </p:grpSpPr>
        <p:sp>
          <p:nvSpPr>
            <p:cNvPr id="86" name="任意多边形 31"/>
            <p:cNvSpPr/>
            <p:nvPr/>
          </p:nvSpPr>
          <p:spPr>
            <a:xfrm>
              <a:off x="5511140" y="1479032"/>
              <a:ext cx="4930542" cy="1772413"/>
            </a:xfrm>
            <a:custGeom>
              <a:avLst/>
              <a:gdLst>
                <a:gd name="connsiteX0" fmla="*/ 1095678 w 1187118"/>
                <a:gd name="connsiteY0" fmla="*/ 2033597 h 2125037"/>
                <a:gd name="connsiteX1" fmla="*/ 0 w 1187118"/>
                <a:gd name="connsiteY1" fmla="*/ 2033597 h 2125037"/>
                <a:gd name="connsiteX2" fmla="*/ 308 w 1187118"/>
                <a:gd name="connsiteY2" fmla="*/ 1748894 h 2125037"/>
                <a:gd name="connsiteX3" fmla="*/ 578959 w 1187118"/>
                <a:gd name="connsiteY3" fmla="*/ 763524 h 2125037"/>
                <a:gd name="connsiteX4" fmla="*/ 670779 w 1187118"/>
                <a:gd name="connsiteY4" fmla="*/ 468344 h 2125037"/>
                <a:gd name="connsiteX5" fmla="*/ 643010 w 1187118"/>
                <a:gd name="connsiteY5" fmla="*/ 346944 h 2125037"/>
                <a:gd name="connsiteX6" fmla="*/ 558469 w 1187118"/>
                <a:gd name="connsiteY6" fmla="*/ 306889 h 2125037"/>
                <a:gd name="connsiteX7" fmla="*/ 473928 w 1187118"/>
                <a:gd name="connsiteY7" fmla="*/ 351258 h 2125037"/>
                <a:gd name="connsiteX8" fmla="*/ 446159 w 1187118"/>
                <a:gd name="connsiteY8" fmla="*/ 527503 h 2125037"/>
                <a:gd name="connsiteX9" fmla="*/ 446159 w 1187118"/>
                <a:gd name="connsiteY9" fmla="*/ 717305 h 2125037"/>
                <a:gd name="connsiteX10" fmla="*/ 0 w 1187118"/>
                <a:gd name="connsiteY10" fmla="*/ 717305 h 2125037"/>
                <a:gd name="connsiteX11" fmla="*/ 0 w 1187118"/>
                <a:gd name="connsiteY11" fmla="*/ 644589 h 2125037"/>
                <a:gd name="connsiteX12" fmla="*/ 17255 w 1187118"/>
                <a:gd name="connsiteY12" fmla="*/ 380221 h 2125037"/>
                <a:gd name="connsiteX13" fmla="*/ 102296 w 1187118"/>
                <a:gd name="connsiteY13" fmla="*/ 189803 h 2125037"/>
                <a:gd name="connsiteX14" fmla="*/ 278541 w 1187118"/>
                <a:gd name="connsiteY14" fmla="*/ 48067 h 2125037"/>
                <a:gd name="connsiteX15" fmla="*/ 538595 w 1187118"/>
                <a:gd name="connsiteY15" fmla="*/ 0 h 2125037"/>
                <a:gd name="connsiteX16" fmla="*/ 987835 w 1187118"/>
                <a:gd name="connsiteY16" fmla="*/ 147282 h 2125037"/>
                <a:gd name="connsiteX17" fmla="*/ 1140047 w 1187118"/>
                <a:gd name="connsiteY17" fmla="*/ 520108 h 2125037"/>
                <a:gd name="connsiteX18" fmla="*/ 1054380 w 1187118"/>
                <a:gd name="connsiteY18" fmla="*/ 882458 h 2125037"/>
                <a:gd name="connsiteX19" fmla="*/ 549649 w 1187118"/>
                <a:gd name="connsiteY19" fmla="*/ 1693432 h 2125037"/>
                <a:gd name="connsiteX20" fmla="*/ 1095678 w 1187118"/>
                <a:gd name="connsiteY20" fmla="*/ 1693432 h 2125037"/>
                <a:gd name="connsiteX21" fmla="*/ 1187118 w 1187118"/>
                <a:gd name="connsiteY21" fmla="*/ 2125037 h 2125037"/>
                <a:gd name="connsiteX0-1" fmla="*/ 0 w 3901440"/>
                <a:gd name="connsiteY0-2" fmla="*/ 2033597 h 2125037"/>
                <a:gd name="connsiteX1-3" fmla="*/ 2714322 w 3901440"/>
                <a:gd name="connsiteY1-4" fmla="*/ 2033597 h 2125037"/>
                <a:gd name="connsiteX2-5" fmla="*/ 2714630 w 3901440"/>
                <a:gd name="connsiteY2-6" fmla="*/ 1748894 h 2125037"/>
                <a:gd name="connsiteX3-7" fmla="*/ 3293281 w 3901440"/>
                <a:gd name="connsiteY3-8" fmla="*/ 763524 h 2125037"/>
                <a:gd name="connsiteX4-9" fmla="*/ 3385101 w 3901440"/>
                <a:gd name="connsiteY4-10" fmla="*/ 468344 h 2125037"/>
                <a:gd name="connsiteX5-11" fmla="*/ 3357332 w 3901440"/>
                <a:gd name="connsiteY5-12" fmla="*/ 346944 h 2125037"/>
                <a:gd name="connsiteX6-13" fmla="*/ 3272791 w 3901440"/>
                <a:gd name="connsiteY6-14" fmla="*/ 306889 h 2125037"/>
                <a:gd name="connsiteX7-15" fmla="*/ 3188250 w 3901440"/>
                <a:gd name="connsiteY7-16" fmla="*/ 351258 h 2125037"/>
                <a:gd name="connsiteX8-17" fmla="*/ 3160481 w 3901440"/>
                <a:gd name="connsiteY8-18" fmla="*/ 527503 h 2125037"/>
                <a:gd name="connsiteX9-19" fmla="*/ 3160481 w 3901440"/>
                <a:gd name="connsiteY9-20" fmla="*/ 717305 h 2125037"/>
                <a:gd name="connsiteX10-21" fmla="*/ 2714322 w 3901440"/>
                <a:gd name="connsiteY10-22" fmla="*/ 717305 h 2125037"/>
                <a:gd name="connsiteX11-23" fmla="*/ 2714322 w 3901440"/>
                <a:gd name="connsiteY11-24" fmla="*/ 644589 h 2125037"/>
                <a:gd name="connsiteX12-25" fmla="*/ 2731577 w 3901440"/>
                <a:gd name="connsiteY12-26" fmla="*/ 380221 h 2125037"/>
                <a:gd name="connsiteX13-27" fmla="*/ 2816618 w 3901440"/>
                <a:gd name="connsiteY13-28" fmla="*/ 189803 h 2125037"/>
                <a:gd name="connsiteX14-29" fmla="*/ 2992863 w 3901440"/>
                <a:gd name="connsiteY14-30" fmla="*/ 48067 h 2125037"/>
                <a:gd name="connsiteX15-31" fmla="*/ 3252917 w 3901440"/>
                <a:gd name="connsiteY15-32" fmla="*/ 0 h 2125037"/>
                <a:gd name="connsiteX16-33" fmla="*/ 3702157 w 3901440"/>
                <a:gd name="connsiteY16-34" fmla="*/ 147282 h 2125037"/>
                <a:gd name="connsiteX17-35" fmla="*/ 3854369 w 3901440"/>
                <a:gd name="connsiteY17-36" fmla="*/ 520108 h 2125037"/>
                <a:gd name="connsiteX18-37" fmla="*/ 3768702 w 3901440"/>
                <a:gd name="connsiteY18-38" fmla="*/ 882458 h 2125037"/>
                <a:gd name="connsiteX19-39" fmla="*/ 3263971 w 3901440"/>
                <a:gd name="connsiteY19-40" fmla="*/ 1693432 h 2125037"/>
                <a:gd name="connsiteX20-41" fmla="*/ 3810000 w 3901440"/>
                <a:gd name="connsiteY20-42" fmla="*/ 1693432 h 2125037"/>
                <a:gd name="connsiteX21-43" fmla="*/ 3901440 w 3901440"/>
                <a:gd name="connsiteY21-44" fmla="*/ 2125037 h 2125037"/>
                <a:gd name="connsiteX0-45" fmla="*/ 0 w 4148183"/>
                <a:gd name="connsiteY0-46" fmla="*/ 2033597 h 2125037"/>
                <a:gd name="connsiteX1-47" fmla="*/ 2961065 w 4148183"/>
                <a:gd name="connsiteY1-48" fmla="*/ 2033597 h 2125037"/>
                <a:gd name="connsiteX2-49" fmla="*/ 2961373 w 4148183"/>
                <a:gd name="connsiteY2-50" fmla="*/ 1748894 h 2125037"/>
                <a:gd name="connsiteX3-51" fmla="*/ 3540024 w 4148183"/>
                <a:gd name="connsiteY3-52" fmla="*/ 763524 h 2125037"/>
                <a:gd name="connsiteX4-53" fmla="*/ 3631844 w 4148183"/>
                <a:gd name="connsiteY4-54" fmla="*/ 468344 h 2125037"/>
                <a:gd name="connsiteX5-55" fmla="*/ 3604075 w 4148183"/>
                <a:gd name="connsiteY5-56" fmla="*/ 346944 h 2125037"/>
                <a:gd name="connsiteX6-57" fmla="*/ 3519534 w 4148183"/>
                <a:gd name="connsiteY6-58" fmla="*/ 306889 h 2125037"/>
                <a:gd name="connsiteX7-59" fmla="*/ 3434993 w 4148183"/>
                <a:gd name="connsiteY7-60" fmla="*/ 351258 h 2125037"/>
                <a:gd name="connsiteX8-61" fmla="*/ 3407224 w 4148183"/>
                <a:gd name="connsiteY8-62" fmla="*/ 527503 h 2125037"/>
                <a:gd name="connsiteX9-63" fmla="*/ 3407224 w 4148183"/>
                <a:gd name="connsiteY9-64" fmla="*/ 717305 h 2125037"/>
                <a:gd name="connsiteX10-65" fmla="*/ 2961065 w 4148183"/>
                <a:gd name="connsiteY10-66" fmla="*/ 717305 h 2125037"/>
                <a:gd name="connsiteX11-67" fmla="*/ 2961065 w 4148183"/>
                <a:gd name="connsiteY11-68" fmla="*/ 644589 h 2125037"/>
                <a:gd name="connsiteX12-69" fmla="*/ 2978320 w 4148183"/>
                <a:gd name="connsiteY12-70" fmla="*/ 380221 h 2125037"/>
                <a:gd name="connsiteX13-71" fmla="*/ 3063361 w 4148183"/>
                <a:gd name="connsiteY13-72" fmla="*/ 189803 h 2125037"/>
                <a:gd name="connsiteX14-73" fmla="*/ 3239606 w 4148183"/>
                <a:gd name="connsiteY14-74" fmla="*/ 48067 h 2125037"/>
                <a:gd name="connsiteX15-75" fmla="*/ 3499660 w 4148183"/>
                <a:gd name="connsiteY15-76" fmla="*/ 0 h 2125037"/>
                <a:gd name="connsiteX16-77" fmla="*/ 3948900 w 4148183"/>
                <a:gd name="connsiteY16-78" fmla="*/ 147282 h 2125037"/>
                <a:gd name="connsiteX17-79" fmla="*/ 4101112 w 4148183"/>
                <a:gd name="connsiteY17-80" fmla="*/ 520108 h 2125037"/>
                <a:gd name="connsiteX18-81" fmla="*/ 4015445 w 4148183"/>
                <a:gd name="connsiteY18-82" fmla="*/ 882458 h 2125037"/>
                <a:gd name="connsiteX19-83" fmla="*/ 3510714 w 4148183"/>
                <a:gd name="connsiteY19-84" fmla="*/ 1693432 h 2125037"/>
                <a:gd name="connsiteX20-85" fmla="*/ 4056743 w 4148183"/>
                <a:gd name="connsiteY20-86" fmla="*/ 1693432 h 2125037"/>
                <a:gd name="connsiteX21-87" fmla="*/ 4148183 w 4148183"/>
                <a:gd name="connsiteY21-88" fmla="*/ 2125037 h 2125037"/>
                <a:gd name="connsiteX0-89" fmla="*/ 0 w 4003040"/>
                <a:gd name="connsiteY0-90" fmla="*/ 2033597 h 2125037"/>
                <a:gd name="connsiteX1-91" fmla="*/ 2815922 w 4003040"/>
                <a:gd name="connsiteY1-92" fmla="*/ 2033597 h 2125037"/>
                <a:gd name="connsiteX2-93" fmla="*/ 2816230 w 4003040"/>
                <a:gd name="connsiteY2-94" fmla="*/ 1748894 h 2125037"/>
                <a:gd name="connsiteX3-95" fmla="*/ 3394881 w 4003040"/>
                <a:gd name="connsiteY3-96" fmla="*/ 763524 h 2125037"/>
                <a:gd name="connsiteX4-97" fmla="*/ 3486701 w 4003040"/>
                <a:gd name="connsiteY4-98" fmla="*/ 468344 h 2125037"/>
                <a:gd name="connsiteX5-99" fmla="*/ 3458932 w 4003040"/>
                <a:gd name="connsiteY5-100" fmla="*/ 346944 h 2125037"/>
                <a:gd name="connsiteX6-101" fmla="*/ 3374391 w 4003040"/>
                <a:gd name="connsiteY6-102" fmla="*/ 306889 h 2125037"/>
                <a:gd name="connsiteX7-103" fmla="*/ 3289850 w 4003040"/>
                <a:gd name="connsiteY7-104" fmla="*/ 351258 h 2125037"/>
                <a:gd name="connsiteX8-105" fmla="*/ 3262081 w 4003040"/>
                <a:gd name="connsiteY8-106" fmla="*/ 527503 h 2125037"/>
                <a:gd name="connsiteX9-107" fmla="*/ 3262081 w 4003040"/>
                <a:gd name="connsiteY9-108" fmla="*/ 717305 h 2125037"/>
                <a:gd name="connsiteX10-109" fmla="*/ 2815922 w 4003040"/>
                <a:gd name="connsiteY10-110" fmla="*/ 717305 h 2125037"/>
                <a:gd name="connsiteX11-111" fmla="*/ 2815922 w 4003040"/>
                <a:gd name="connsiteY11-112" fmla="*/ 644589 h 2125037"/>
                <a:gd name="connsiteX12-113" fmla="*/ 2833177 w 4003040"/>
                <a:gd name="connsiteY12-114" fmla="*/ 380221 h 2125037"/>
                <a:gd name="connsiteX13-115" fmla="*/ 2918218 w 4003040"/>
                <a:gd name="connsiteY13-116" fmla="*/ 189803 h 2125037"/>
                <a:gd name="connsiteX14-117" fmla="*/ 3094463 w 4003040"/>
                <a:gd name="connsiteY14-118" fmla="*/ 48067 h 2125037"/>
                <a:gd name="connsiteX15-119" fmla="*/ 3354517 w 4003040"/>
                <a:gd name="connsiteY15-120" fmla="*/ 0 h 2125037"/>
                <a:gd name="connsiteX16-121" fmla="*/ 3803757 w 4003040"/>
                <a:gd name="connsiteY16-122" fmla="*/ 147282 h 2125037"/>
                <a:gd name="connsiteX17-123" fmla="*/ 3955969 w 4003040"/>
                <a:gd name="connsiteY17-124" fmla="*/ 520108 h 2125037"/>
                <a:gd name="connsiteX18-125" fmla="*/ 3870302 w 4003040"/>
                <a:gd name="connsiteY18-126" fmla="*/ 882458 h 2125037"/>
                <a:gd name="connsiteX19-127" fmla="*/ 3365571 w 4003040"/>
                <a:gd name="connsiteY19-128" fmla="*/ 1693432 h 2125037"/>
                <a:gd name="connsiteX20-129" fmla="*/ 3911600 w 4003040"/>
                <a:gd name="connsiteY20-130" fmla="*/ 1693432 h 2125037"/>
                <a:gd name="connsiteX21-131" fmla="*/ 4003040 w 4003040"/>
                <a:gd name="connsiteY21-132" fmla="*/ 2125037 h 2125037"/>
                <a:gd name="connsiteX0-133" fmla="*/ 0 w 4003040"/>
                <a:gd name="connsiteY0-134" fmla="*/ 2033597 h 2125037"/>
                <a:gd name="connsiteX1-135" fmla="*/ 2815922 w 4003040"/>
                <a:gd name="connsiteY1-136" fmla="*/ 2033597 h 2125037"/>
                <a:gd name="connsiteX2-137" fmla="*/ 2816230 w 4003040"/>
                <a:gd name="connsiteY2-138" fmla="*/ 1748894 h 2125037"/>
                <a:gd name="connsiteX3-139" fmla="*/ 3394881 w 4003040"/>
                <a:gd name="connsiteY3-140" fmla="*/ 763524 h 2125037"/>
                <a:gd name="connsiteX4-141" fmla="*/ 3486701 w 4003040"/>
                <a:gd name="connsiteY4-142" fmla="*/ 468344 h 2125037"/>
                <a:gd name="connsiteX5-143" fmla="*/ 3458932 w 4003040"/>
                <a:gd name="connsiteY5-144" fmla="*/ 346944 h 2125037"/>
                <a:gd name="connsiteX6-145" fmla="*/ 3374391 w 4003040"/>
                <a:gd name="connsiteY6-146" fmla="*/ 306889 h 2125037"/>
                <a:gd name="connsiteX7-147" fmla="*/ 3289850 w 4003040"/>
                <a:gd name="connsiteY7-148" fmla="*/ 351258 h 2125037"/>
                <a:gd name="connsiteX8-149" fmla="*/ 3262081 w 4003040"/>
                <a:gd name="connsiteY8-150" fmla="*/ 527503 h 2125037"/>
                <a:gd name="connsiteX9-151" fmla="*/ 3262081 w 4003040"/>
                <a:gd name="connsiteY9-152" fmla="*/ 717305 h 2125037"/>
                <a:gd name="connsiteX10-153" fmla="*/ 2815922 w 4003040"/>
                <a:gd name="connsiteY10-154" fmla="*/ 717305 h 2125037"/>
                <a:gd name="connsiteX11-155" fmla="*/ 2815922 w 4003040"/>
                <a:gd name="connsiteY11-156" fmla="*/ 644589 h 2125037"/>
                <a:gd name="connsiteX12-157" fmla="*/ 2833177 w 4003040"/>
                <a:gd name="connsiteY12-158" fmla="*/ 380221 h 2125037"/>
                <a:gd name="connsiteX13-159" fmla="*/ 2918218 w 4003040"/>
                <a:gd name="connsiteY13-160" fmla="*/ 189803 h 2125037"/>
                <a:gd name="connsiteX14-161" fmla="*/ 3094463 w 4003040"/>
                <a:gd name="connsiteY14-162" fmla="*/ 48067 h 2125037"/>
                <a:gd name="connsiteX15-163" fmla="*/ 3354517 w 4003040"/>
                <a:gd name="connsiteY15-164" fmla="*/ 0 h 2125037"/>
                <a:gd name="connsiteX16-165" fmla="*/ 3803757 w 4003040"/>
                <a:gd name="connsiteY16-166" fmla="*/ 147282 h 2125037"/>
                <a:gd name="connsiteX17-167" fmla="*/ 3955969 w 4003040"/>
                <a:gd name="connsiteY17-168" fmla="*/ 520108 h 2125037"/>
                <a:gd name="connsiteX18-169" fmla="*/ 3870302 w 4003040"/>
                <a:gd name="connsiteY18-170" fmla="*/ 882458 h 2125037"/>
                <a:gd name="connsiteX19-171" fmla="*/ 3365571 w 4003040"/>
                <a:gd name="connsiteY19-172" fmla="*/ 1693432 h 2125037"/>
                <a:gd name="connsiteX20-173" fmla="*/ 3911600 w 4003040"/>
                <a:gd name="connsiteY20-174" fmla="*/ 1693432 h 2125037"/>
                <a:gd name="connsiteX21-175" fmla="*/ 3956897 w 4003040"/>
                <a:gd name="connsiteY21-176" fmla="*/ 1974406 h 2125037"/>
                <a:gd name="connsiteX22" fmla="*/ 4003040 w 4003040"/>
                <a:gd name="connsiteY22" fmla="*/ 2125037 h 2125037"/>
                <a:gd name="connsiteX0-177" fmla="*/ 0 w 4923790"/>
                <a:gd name="connsiteY0-178" fmla="*/ 2033597 h 2033597"/>
                <a:gd name="connsiteX1-179" fmla="*/ 2815922 w 4923790"/>
                <a:gd name="connsiteY1-180" fmla="*/ 2033597 h 2033597"/>
                <a:gd name="connsiteX2-181" fmla="*/ 2816230 w 4923790"/>
                <a:gd name="connsiteY2-182" fmla="*/ 1748894 h 2033597"/>
                <a:gd name="connsiteX3-183" fmla="*/ 3394881 w 4923790"/>
                <a:gd name="connsiteY3-184" fmla="*/ 763524 h 2033597"/>
                <a:gd name="connsiteX4-185" fmla="*/ 3486701 w 4923790"/>
                <a:gd name="connsiteY4-186" fmla="*/ 468344 h 2033597"/>
                <a:gd name="connsiteX5-187" fmla="*/ 3458932 w 4923790"/>
                <a:gd name="connsiteY5-188" fmla="*/ 346944 h 2033597"/>
                <a:gd name="connsiteX6-189" fmla="*/ 3374391 w 4923790"/>
                <a:gd name="connsiteY6-190" fmla="*/ 306889 h 2033597"/>
                <a:gd name="connsiteX7-191" fmla="*/ 3289850 w 4923790"/>
                <a:gd name="connsiteY7-192" fmla="*/ 351258 h 2033597"/>
                <a:gd name="connsiteX8-193" fmla="*/ 3262081 w 4923790"/>
                <a:gd name="connsiteY8-194" fmla="*/ 527503 h 2033597"/>
                <a:gd name="connsiteX9-195" fmla="*/ 3262081 w 4923790"/>
                <a:gd name="connsiteY9-196" fmla="*/ 717305 h 2033597"/>
                <a:gd name="connsiteX10-197" fmla="*/ 2815922 w 4923790"/>
                <a:gd name="connsiteY10-198" fmla="*/ 717305 h 2033597"/>
                <a:gd name="connsiteX11-199" fmla="*/ 2815922 w 4923790"/>
                <a:gd name="connsiteY11-200" fmla="*/ 644589 h 2033597"/>
                <a:gd name="connsiteX12-201" fmla="*/ 2833177 w 4923790"/>
                <a:gd name="connsiteY12-202" fmla="*/ 380221 h 2033597"/>
                <a:gd name="connsiteX13-203" fmla="*/ 2918218 w 4923790"/>
                <a:gd name="connsiteY13-204" fmla="*/ 189803 h 2033597"/>
                <a:gd name="connsiteX14-205" fmla="*/ 3094463 w 4923790"/>
                <a:gd name="connsiteY14-206" fmla="*/ 48067 h 2033597"/>
                <a:gd name="connsiteX15-207" fmla="*/ 3354517 w 4923790"/>
                <a:gd name="connsiteY15-208" fmla="*/ 0 h 2033597"/>
                <a:gd name="connsiteX16-209" fmla="*/ 3803757 w 4923790"/>
                <a:gd name="connsiteY16-210" fmla="*/ 147282 h 2033597"/>
                <a:gd name="connsiteX17-211" fmla="*/ 3955969 w 4923790"/>
                <a:gd name="connsiteY17-212" fmla="*/ 520108 h 2033597"/>
                <a:gd name="connsiteX18-213" fmla="*/ 3870302 w 4923790"/>
                <a:gd name="connsiteY18-214" fmla="*/ 882458 h 2033597"/>
                <a:gd name="connsiteX19-215" fmla="*/ 3365571 w 4923790"/>
                <a:gd name="connsiteY19-216" fmla="*/ 1693432 h 2033597"/>
                <a:gd name="connsiteX20-217" fmla="*/ 3911600 w 4923790"/>
                <a:gd name="connsiteY20-218" fmla="*/ 1693432 h 2033597"/>
                <a:gd name="connsiteX21-219" fmla="*/ 3956897 w 4923790"/>
                <a:gd name="connsiteY21-220" fmla="*/ 1974406 h 2033597"/>
                <a:gd name="connsiteX22-221" fmla="*/ 4923790 w 4923790"/>
                <a:gd name="connsiteY22-222" fmla="*/ 1998037 h 2033597"/>
                <a:gd name="connsiteX0-223" fmla="*/ 0 w 4923790"/>
                <a:gd name="connsiteY0-224" fmla="*/ 2033597 h 2042452"/>
                <a:gd name="connsiteX1-225" fmla="*/ 2815922 w 4923790"/>
                <a:gd name="connsiteY1-226" fmla="*/ 2033597 h 2042452"/>
                <a:gd name="connsiteX2-227" fmla="*/ 2816230 w 4923790"/>
                <a:gd name="connsiteY2-228" fmla="*/ 1748894 h 2042452"/>
                <a:gd name="connsiteX3-229" fmla="*/ 3394881 w 4923790"/>
                <a:gd name="connsiteY3-230" fmla="*/ 763524 h 2042452"/>
                <a:gd name="connsiteX4-231" fmla="*/ 3486701 w 4923790"/>
                <a:gd name="connsiteY4-232" fmla="*/ 468344 h 2042452"/>
                <a:gd name="connsiteX5-233" fmla="*/ 3458932 w 4923790"/>
                <a:gd name="connsiteY5-234" fmla="*/ 346944 h 2042452"/>
                <a:gd name="connsiteX6-235" fmla="*/ 3374391 w 4923790"/>
                <a:gd name="connsiteY6-236" fmla="*/ 306889 h 2042452"/>
                <a:gd name="connsiteX7-237" fmla="*/ 3289850 w 4923790"/>
                <a:gd name="connsiteY7-238" fmla="*/ 351258 h 2042452"/>
                <a:gd name="connsiteX8-239" fmla="*/ 3262081 w 4923790"/>
                <a:gd name="connsiteY8-240" fmla="*/ 527503 h 2042452"/>
                <a:gd name="connsiteX9-241" fmla="*/ 3262081 w 4923790"/>
                <a:gd name="connsiteY9-242" fmla="*/ 717305 h 2042452"/>
                <a:gd name="connsiteX10-243" fmla="*/ 2815922 w 4923790"/>
                <a:gd name="connsiteY10-244" fmla="*/ 717305 h 2042452"/>
                <a:gd name="connsiteX11-245" fmla="*/ 2815922 w 4923790"/>
                <a:gd name="connsiteY11-246" fmla="*/ 644589 h 2042452"/>
                <a:gd name="connsiteX12-247" fmla="*/ 2833177 w 4923790"/>
                <a:gd name="connsiteY12-248" fmla="*/ 380221 h 2042452"/>
                <a:gd name="connsiteX13-249" fmla="*/ 2918218 w 4923790"/>
                <a:gd name="connsiteY13-250" fmla="*/ 189803 h 2042452"/>
                <a:gd name="connsiteX14-251" fmla="*/ 3094463 w 4923790"/>
                <a:gd name="connsiteY14-252" fmla="*/ 48067 h 2042452"/>
                <a:gd name="connsiteX15-253" fmla="*/ 3354517 w 4923790"/>
                <a:gd name="connsiteY15-254" fmla="*/ 0 h 2042452"/>
                <a:gd name="connsiteX16-255" fmla="*/ 3803757 w 4923790"/>
                <a:gd name="connsiteY16-256" fmla="*/ 147282 h 2042452"/>
                <a:gd name="connsiteX17-257" fmla="*/ 3955969 w 4923790"/>
                <a:gd name="connsiteY17-258" fmla="*/ 520108 h 2042452"/>
                <a:gd name="connsiteX18-259" fmla="*/ 3870302 w 4923790"/>
                <a:gd name="connsiteY18-260" fmla="*/ 882458 h 2042452"/>
                <a:gd name="connsiteX19-261" fmla="*/ 3365571 w 4923790"/>
                <a:gd name="connsiteY19-262" fmla="*/ 1693432 h 2042452"/>
                <a:gd name="connsiteX20-263" fmla="*/ 3911600 w 4923790"/>
                <a:gd name="connsiteY20-264" fmla="*/ 1693432 h 2042452"/>
                <a:gd name="connsiteX21-265" fmla="*/ 3944197 w 4923790"/>
                <a:gd name="connsiteY21-266" fmla="*/ 2018856 h 2042452"/>
                <a:gd name="connsiteX22-267" fmla="*/ 4923790 w 4923790"/>
                <a:gd name="connsiteY22-268" fmla="*/ 1998037 h 2042452"/>
                <a:gd name="connsiteX0-269" fmla="*/ 0 w 4923790"/>
                <a:gd name="connsiteY0-270" fmla="*/ 2033597 h 2042452"/>
                <a:gd name="connsiteX1-271" fmla="*/ 2815922 w 4923790"/>
                <a:gd name="connsiteY1-272" fmla="*/ 2033597 h 2042452"/>
                <a:gd name="connsiteX2-273" fmla="*/ 2816230 w 4923790"/>
                <a:gd name="connsiteY2-274" fmla="*/ 1748894 h 2042452"/>
                <a:gd name="connsiteX3-275" fmla="*/ 3394881 w 4923790"/>
                <a:gd name="connsiteY3-276" fmla="*/ 763524 h 2042452"/>
                <a:gd name="connsiteX4-277" fmla="*/ 3486701 w 4923790"/>
                <a:gd name="connsiteY4-278" fmla="*/ 468344 h 2042452"/>
                <a:gd name="connsiteX5-279" fmla="*/ 3458932 w 4923790"/>
                <a:gd name="connsiteY5-280" fmla="*/ 346944 h 2042452"/>
                <a:gd name="connsiteX6-281" fmla="*/ 3374391 w 4923790"/>
                <a:gd name="connsiteY6-282" fmla="*/ 306889 h 2042452"/>
                <a:gd name="connsiteX7-283" fmla="*/ 3289850 w 4923790"/>
                <a:gd name="connsiteY7-284" fmla="*/ 351258 h 2042452"/>
                <a:gd name="connsiteX8-285" fmla="*/ 3262081 w 4923790"/>
                <a:gd name="connsiteY8-286" fmla="*/ 527503 h 2042452"/>
                <a:gd name="connsiteX9-287" fmla="*/ 3262081 w 4923790"/>
                <a:gd name="connsiteY9-288" fmla="*/ 717305 h 2042452"/>
                <a:gd name="connsiteX10-289" fmla="*/ 2815922 w 4923790"/>
                <a:gd name="connsiteY10-290" fmla="*/ 717305 h 2042452"/>
                <a:gd name="connsiteX11-291" fmla="*/ 2815922 w 4923790"/>
                <a:gd name="connsiteY11-292" fmla="*/ 644589 h 2042452"/>
                <a:gd name="connsiteX12-293" fmla="*/ 2833177 w 4923790"/>
                <a:gd name="connsiteY12-294" fmla="*/ 380221 h 2042452"/>
                <a:gd name="connsiteX13-295" fmla="*/ 2918218 w 4923790"/>
                <a:gd name="connsiteY13-296" fmla="*/ 189803 h 2042452"/>
                <a:gd name="connsiteX14-297" fmla="*/ 3094463 w 4923790"/>
                <a:gd name="connsiteY14-298" fmla="*/ 48067 h 2042452"/>
                <a:gd name="connsiteX15-299" fmla="*/ 3354517 w 4923790"/>
                <a:gd name="connsiteY15-300" fmla="*/ 0 h 2042452"/>
                <a:gd name="connsiteX16-301" fmla="*/ 3803757 w 4923790"/>
                <a:gd name="connsiteY16-302" fmla="*/ 147282 h 2042452"/>
                <a:gd name="connsiteX17-303" fmla="*/ 3955969 w 4923790"/>
                <a:gd name="connsiteY17-304" fmla="*/ 520108 h 2042452"/>
                <a:gd name="connsiteX18-305" fmla="*/ 3870302 w 4923790"/>
                <a:gd name="connsiteY18-306" fmla="*/ 882458 h 2042452"/>
                <a:gd name="connsiteX19-307" fmla="*/ 3365571 w 4923790"/>
                <a:gd name="connsiteY19-308" fmla="*/ 1693432 h 2042452"/>
                <a:gd name="connsiteX20-309" fmla="*/ 3911600 w 4923790"/>
                <a:gd name="connsiteY20-310" fmla="*/ 1693432 h 2042452"/>
                <a:gd name="connsiteX21-311" fmla="*/ 3944197 w 4923790"/>
                <a:gd name="connsiteY21-312" fmla="*/ 2018856 h 2042452"/>
                <a:gd name="connsiteX22-313" fmla="*/ 4923790 w 4923790"/>
                <a:gd name="connsiteY22-314" fmla="*/ 1998037 h 2042452"/>
                <a:gd name="connsiteX0-315" fmla="*/ 0 w 4923790"/>
                <a:gd name="connsiteY0-316" fmla="*/ 2033597 h 2042452"/>
                <a:gd name="connsiteX1-317" fmla="*/ 2815922 w 4923790"/>
                <a:gd name="connsiteY1-318" fmla="*/ 2033597 h 2042452"/>
                <a:gd name="connsiteX2-319" fmla="*/ 2816230 w 4923790"/>
                <a:gd name="connsiteY2-320" fmla="*/ 1748894 h 2042452"/>
                <a:gd name="connsiteX3-321" fmla="*/ 3394881 w 4923790"/>
                <a:gd name="connsiteY3-322" fmla="*/ 763524 h 2042452"/>
                <a:gd name="connsiteX4-323" fmla="*/ 3486701 w 4923790"/>
                <a:gd name="connsiteY4-324" fmla="*/ 468344 h 2042452"/>
                <a:gd name="connsiteX5-325" fmla="*/ 3458932 w 4923790"/>
                <a:gd name="connsiteY5-326" fmla="*/ 346944 h 2042452"/>
                <a:gd name="connsiteX6-327" fmla="*/ 3374391 w 4923790"/>
                <a:gd name="connsiteY6-328" fmla="*/ 306889 h 2042452"/>
                <a:gd name="connsiteX7-329" fmla="*/ 3289850 w 4923790"/>
                <a:gd name="connsiteY7-330" fmla="*/ 351258 h 2042452"/>
                <a:gd name="connsiteX8-331" fmla="*/ 3262081 w 4923790"/>
                <a:gd name="connsiteY8-332" fmla="*/ 527503 h 2042452"/>
                <a:gd name="connsiteX9-333" fmla="*/ 3262081 w 4923790"/>
                <a:gd name="connsiteY9-334" fmla="*/ 717305 h 2042452"/>
                <a:gd name="connsiteX10-335" fmla="*/ 2815922 w 4923790"/>
                <a:gd name="connsiteY10-336" fmla="*/ 717305 h 2042452"/>
                <a:gd name="connsiteX11-337" fmla="*/ 2815922 w 4923790"/>
                <a:gd name="connsiteY11-338" fmla="*/ 644589 h 2042452"/>
                <a:gd name="connsiteX12-339" fmla="*/ 2833177 w 4923790"/>
                <a:gd name="connsiteY12-340" fmla="*/ 380221 h 2042452"/>
                <a:gd name="connsiteX13-341" fmla="*/ 2918218 w 4923790"/>
                <a:gd name="connsiteY13-342" fmla="*/ 189803 h 2042452"/>
                <a:gd name="connsiteX14-343" fmla="*/ 3094463 w 4923790"/>
                <a:gd name="connsiteY14-344" fmla="*/ 48067 h 2042452"/>
                <a:gd name="connsiteX15-345" fmla="*/ 3354517 w 4923790"/>
                <a:gd name="connsiteY15-346" fmla="*/ 0 h 2042452"/>
                <a:gd name="connsiteX16-347" fmla="*/ 3803757 w 4923790"/>
                <a:gd name="connsiteY16-348" fmla="*/ 147282 h 2042452"/>
                <a:gd name="connsiteX17-349" fmla="*/ 3955969 w 4923790"/>
                <a:gd name="connsiteY17-350" fmla="*/ 520108 h 2042452"/>
                <a:gd name="connsiteX18-351" fmla="*/ 3870302 w 4923790"/>
                <a:gd name="connsiteY18-352" fmla="*/ 882458 h 2042452"/>
                <a:gd name="connsiteX19-353" fmla="*/ 3365571 w 4923790"/>
                <a:gd name="connsiteY19-354" fmla="*/ 1693432 h 2042452"/>
                <a:gd name="connsiteX20-355" fmla="*/ 3911600 w 4923790"/>
                <a:gd name="connsiteY20-356" fmla="*/ 1693432 h 2042452"/>
                <a:gd name="connsiteX21-357" fmla="*/ 3944197 w 4923790"/>
                <a:gd name="connsiteY21-358" fmla="*/ 2018856 h 2042452"/>
                <a:gd name="connsiteX22-359" fmla="*/ 4923790 w 4923790"/>
                <a:gd name="connsiteY22-360" fmla="*/ 1998037 h 2042452"/>
                <a:gd name="connsiteX0-361" fmla="*/ 0 w 4923790"/>
                <a:gd name="connsiteY0-362" fmla="*/ 2033597 h 2034670"/>
                <a:gd name="connsiteX1-363" fmla="*/ 2815922 w 4923790"/>
                <a:gd name="connsiteY1-364" fmla="*/ 2033597 h 2034670"/>
                <a:gd name="connsiteX2-365" fmla="*/ 2816230 w 4923790"/>
                <a:gd name="connsiteY2-366" fmla="*/ 1748894 h 2034670"/>
                <a:gd name="connsiteX3-367" fmla="*/ 3394881 w 4923790"/>
                <a:gd name="connsiteY3-368" fmla="*/ 763524 h 2034670"/>
                <a:gd name="connsiteX4-369" fmla="*/ 3486701 w 4923790"/>
                <a:gd name="connsiteY4-370" fmla="*/ 468344 h 2034670"/>
                <a:gd name="connsiteX5-371" fmla="*/ 3458932 w 4923790"/>
                <a:gd name="connsiteY5-372" fmla="*/ 346944 h 2034670"/>
                <a:gd name="connsiteX6-373" fmla="*/ 3374391 w 4923790"/>
                <a:gd name="connsiteY6-374" fmla="*/ 306889 h 2034670"/>
                <a:gd name="connsiteX7-375" fmla="*/ 3289850 w 4923790"/>
                <a:gd name="connsiteY7-376" fmla="*/ 351258 h 2034670"/>
                <a:gd name="connsiteX8-377" fmla="*/ 3262081 w 4923790"/>
                <a:gd name="connsiteY8-378" fmla="*/ 527503 h 2034670"/>
                <a:gd name="connsiteX9-379" fmla="*/ 3262081 w 4923790"/>
                <a:gd name="connsiteY9-380" fmla="*/ 717305 h 2034670"/>
                <a:gd name="connsiteX10-381" fmla="*/ 2815922 w 4923790"/>
                <a:gd name="connsiteY10-382" fmla="*/ 717305 h 2034670"/>
                <a:gd name="connsiteX11-383" fmla="*/ 2815922 w 4923790"/>
                <a:gd name="connsiteY11-384" fmla="*/ 644589 h 2034670"/>
                <a:gd name="connsiteX12-385" fmla="*/ 2833177 w 4923790"/>
                <a:gd name="connsiteY12-386" fmla="*/ 380221 h 2034670"/>
                <a:gd name="connsiteX13-387" fmla="*/ 2918218 w 4923790"/>
                <a:gd name="connsiteY13-388" fmla="*/ 189803 h 2034670"/>
                <a:gd name="connsiteX14-389" fmla="*/ 3094463 w 4923790"/>
                <a:gd name="connsiteY14-390" fmla="*/ 48067 h 2034670"/>
                <a:gd name="connsiteX15-391" fmla="*/ 3354517 w 4923790"/>
                <a:gd name="connsiteY15-392" fmla="*/ 0 h 2034670"/>
                <a:gd name="connsiteX16-393" fmla="*/ 3803757 w 4923790"/>
                <a:gd name="connsiteY16-394" fmla="*/ 147282 h 2034670"/>
                <a:gd name="connsiteX17-395" fmla="*/ 3955969 w 4923790"/>
                <a:gd name="connsiteY17-396" fmla="*/ 520108 h 2034670"/>
                <a:gd name="connsiteX18-397" fmla="*/ 3870302 w 4923790"/>
                <a:gd name="connsiteY18-398" fmla="*/ 882458 h 2034670"/>
                <a:gd name="connsiteX19-399" fmla="*/ 3365571 w 4923790"/>
                <a:gd name="connsiteY19-400" fmla="*/ 1693432 h 2034670"/>
                <a:gd name="connsiteX20-401" fmla="*/ 3911600 w 4923790"/>
                <a:gd name="connsiteY20-402" fmla="*/ 1693432 h 2034670"/>
                <a:gd name="connsiteX21-403" fmla="*/ 3944197 w 4923790"/>
                <a:gd name="connsiteY21-404" fmla="*/ 2018856 h 2034670"/>
                <a:gd name="connsiteX22-405" fmla="*/ 4923790 w 4923790"/>
                <a:gd name="connsiteY22-406" fmla="*/ 1998037 h 2034670"/>
                <a:gd name="connsiteX0-407" fmla="*/ 0 w 4923790"/>
                <a:gd name="connsiteY0-408" fmla="*/ 2033597 h 2034670"/>
                <a:gd name="connsiteX1-409" fmla="*/ 2815922 w 4923790"/>
                <a:gd name="connsiteY1-410" fmla="*/ 2033597 h 2034670"/>
                <a:gd name="connsiteX2-411" fmla="*/ 2816230 w 4923790"/>
                <a:gd name="connsiteY2-412" fmla="*/ 1748894 h 2034670"/>
                <a:gd name="connsiteX3-413" fmla="*/ 3394881 w 4923790"/>
                <a:gd name="connsiteY3-414" fmla="*/ 763524 h 2034670"/>
                <a:gd name="connsiteX4-415" fmla="*/ 3486701 w 4923790"/>
                <a:gd name="connsiteY4-416" fmla="*/ 468344 h 2034670"/>
                <a:gd name="connsiteX5-417" fmla="*/ 3458932 w 4923790"/>
                <a:gd name="connsiteY5-418" fmla="*/ 346944 h 2034670"/>
                <a:gd name="connsiteX6-419" fmla="*/ 3374391 w 4923790"/>
                <a:gd name="connsiteY6-420" fmla="*/ 306889 h 2034670"/>
                <a:gd name="connsiteX7-421" fmla="*/ 3289850 w 4923790"/>
                <a:gd name="connsiteY7-422" fmla="*/ 351258 h 2034670"/>
                <a:gd name="connsiteX8-423" fmla="*/ 3262081 w 4923790"/>
                <a:gd name="connsiteY8-424" fmla="*/ 527503 h 2034670"/>
                <a:gd name="connsiteX9-425" fmla="*/ 3262081 w 4923790"/>
                <a:gd name="connsiteY9-426" fmla="*/ 717305 h 2034670"/>
                <a:gd name="connsiteX10-427" fmla="*/ 2815922 w 4923790"/>
                <a:gd name="connsiteY10-428" fmla="*/ 717305 h 2034670"/>
                <a:gd name="connsiteX11-429" fmla="*/ 2815922 w 4923790"/>
                <a:gd name="connsiteY11-430" fmla="*/ 644589 h 2034670"/>
                <a:gd name="connsiteX12-431" fmla="*/ 2833177 w 4923790"/>
                <a:gd name="connsiteY12-432" fmla="*/ 380221 h 2034670"/>
                <a:gd name="connsiteX13-433" fmla="*/ 2918218 w 4923790"/>
                <a:gd name="connsiteY13-434" fmla="*/ 189803 h 2034670"/>
                <a:gd name="connsiteX14-435" fmla="*/ 3094463 w 4923790"/>
                <a:gd name="connsiteY14-436" fmla="*/ 48067 h 2034670"/>
                <a:gd name="connsiteX15-437" fmla="*/ 3354517 w 4923790"/>
                <a:gd name="connsiteY15-438" fmla="*/ 0 h 2034670"/>
                <a:gd name="connsiteX16-439" fmla="*/ 3803757 w 4923790"/>
                <a:gd name="connsiteY16-440" fmla="*/ 147282 h 2034670"/>
                <a:gd name="connsiteX17-441" fmla="*/ 3955969 w 4923790"/>
                <a:gd name="connsiteY17-442" fmla="*/ 520108 h 2034670"/>
                <a:gd name="connsiteX18-443" fmla="*/ 3870302 w 4923790"/>
                <a:gd name="connsiteY18-444" fmla="*/ 882458 h 2034670"/>
                <a:gd name="connsiteX19-445" fmla="*/ 3365571 w 4923790"/>
                <a:gd name="connsiteY19-446" fmla="*/ 1693432 h 2034670"/>
                <a:gd name="connsiteX20-447" fmla="*/ 3911600 w 4923790"/>
                <a:gd name="connsiteY20-448" fmla="*/ 1693432 h 2034670"/>
                <a:gd name="connsiteX21-449" fmla="*/ 3944197 w 4923790"/>
                <a:gd name="connsiteY21-450" fmla="*/ 2018856 h 2034670"/>
                <a:gd name="connsiteX22-451" fmla="*/ 4923790 w 4923790"/>
                <a:gd name="connsiteY22-452" fmla="*/ 1998037 h 2034670"/>
                <a:gd name="connsiteX0-453" fmla="*/ 0 w 4923790"/>
                <a:gd name="connsiteY0-454" fmla="*/ 2033597 h 2034670"/>
                <a:gd name="connsiteX1-455" fmla="*/ 2815922 w 4923790"/>
                <a:gd name="connsiteY1-456" fmla="*/ 2033597 h 2034670"/>
                <a:gd name="connsiteX2-457" fmla="*/ 2816230 w 4923790"/>
                <a:gd name="connsiteY2-458" fmla="*/ 1748894 h 2034670"/>
                <a:gd name="connsiteX3-459" fmla="*/ 3394881 w 4923790"/>
                <a:gd name="connsiteY3-460" fmla="*/ 763524 h 2034670"/>
                <a:gd name="connsiteX4-461" fmla="*/ 3486701 w 4923790"/>
                <a:gd name="connsiteY4-462" fmla="*/ 468344 h 2034670"/>
                <a:gd name="connsiteX5-463" fmla="*/ 3458932 w 4923790"/>
                <a:gd name="connsiteY5-464" fmla="*/ 346944 h 2034670"/>
                <a:gd name="connsiteX6-465" fmla="*/ 3374391 w 4923790"/>
                <a:gd name="connsiteY6-466" fmla="*/ 306889 h 2034670"/>
                <a:gd name="connsiteX7-467" fmla="*/ 3289850 w 4923790"/>
                <a:gd name="connsiteY7-468" fmla="*/ 351258 h 2034670"/>
                <a:gd name="connsiteX8-469" fmla="*/ 3262081 w 4923790"/>
                <a:gd name="connsiteY8-470" fmla="*/ 527503 h 2034670"/>
                <a:gd name="connsiteX9-471" fmla="*/ 3262081 w 4923790"/>
                <a:gd name="connsiteY9-472" fmla="*/ 717305 h 2034670"/>
                <a:gd name="connsiteX10-473" fmla="*/ 2815922 w 4923790"/>
                <a:gd name="connsiteY10-474" fmla="*/ 717305 h 2034670"/>
                <a:gd name="connsiteX11-475" fmla="*/ 2815922 w 4923790"/>
                <a:gd name="connsiteY11-476" fmla="*/ 644589 h 2034670"/>
                <a:gd name="connsiteX12-477" fmla="*/ 2833177 w 4923790"/>
                <a:gd name="connsiteY12-478" fmla="*/ 380221 h 2034670"/>
                <a:gd name="connsiteX13-479" fmla="*/ 2918218 w 4923790"/>
                <a:gd name="connsiteY13-480" fmla="*/ 189803 h 2034670"/>
                <a:gd name="connsiteX14-481" fmla="*/ 3094463 w 4923790"/>
                <a:gd name="connsiteY14-482" fmla="*/ 48067 h 2034670"/>
                <a:gd name="connsiteX15-483" fmla="*/ 3354517 w 4923790"/>
                <a:gd name="connsiteY15-484" fmla="*/ 0 h 2034670"/>
                <a:gd name="connsiteX16-485" fmla="*/ 3803757 w 4923790"/>
                <a:gd name="connsiteY16-486" fmla="*/ 147282 h 2034670"/>
                <a:gd name="connsiteX17-487" fmla="*/ 3955969 w 4923790"/>
                <a:gd name="connsiteY17-488" fmla="*/ 520108 h 2034670"/>
                <a:gd name="connsiteX18-489" fmla="*/ 3870302 w 4923790"/>
                <a:gd name="connsiteY18-490" fmla="*/ 882458 h 2034670"/>
                <a:gd name="connsiteX19-491" fmla="*/ 3365571 w 4923790"/>
                <a:gd name="connsiteY19-492" fmla="*/ 1693432 h 2034670"/>
                <a:gd name="connsiteX20-493" fmla="*/ 3911600 w 4923790"/>
                <a:gd name="connsiteY20-494" fmla="*/ 1693432 h 2034670"/>
                <a:gd name="connsiteX21-495" fmla="*/ 3912447 w 4923790"/>
                <a:gd name="connsiteY21-496" fmla="*/ 2018856 h 2034670"/>
                <a:gd name="connsiteX22-497" fmla="*/ 4923790 w 4923790"/>
                <a:gd name="connsiteY22-498" fmla="*/ 1998037 h 2034670"/>
                <a:gd name="connsiteX0-499" fmla="*/ 0 w 4923790"/>
                <a:gd name="connsiteY0-500" fmla="*/ 2033597 h 2034670"/>
                <a:gd name="connsiteX1-501" fmla="*/ 2815922 w 4923790"/>
                <a:gd name="connsiteY1-502" fmla="*/ 2033597 h 2034670"/>
                <a:gd name="connsiteX2-503" fmla="*/ 2816230 w 4923790"/>
                <a:gd name="connsiteY2-504" fmla="*/ 1748894 h 2034670"/>
                <a:gd name="connsiteX3-505" fmla="*/ 3394881 w 4923790"/>
                <a:gd name="connsiteY3-506" fmla="*/ 763524 h 2034670"/>
                <a:gd name="connsiteX4-507" fmla="*/ 3486701 w 4923790"/>
                <a:gd name="connsiteY4-508" fmla="*/ 468344 h 2034670"/>
                <a:gd name="connsiteX5-509" fmla="*/ 3458932 w 4923790"/>
                <a:gd name="connsiteY5-510" fmla="*/ 346944 h 2034670"/>
                <a:gd name="connsiteX6-511" fmla="*/ 3374391 w 4923790"/>
                <a:gd name="connsiteY6-512" fmla="*/ 306889 h 2034670"/>
                <a:gd name="connsiteX7-513" fmla="*/ 3289850 w 4923790"/>
                <a:gd name="connsiteY7-514" fmla="*/ 351258 h 2034670"/>
                <a:gd name="connsiteX8-515" fmla="*/ 3262081 w 4923790"/>
                <a:gd name="connsiteY8-516" fmla="*/ 527503 h 2034670"/>
                <a:gd name="connsiteX9-517" fmla="*/ 3262081 w 4923790"/>
                <a:gd name="connsiteY9-518" fmla="*/ 717305 h 2034670"/>
                <a:gd name="connsiteX10-519" fmla="*/ 2815922 w 4923790"/>
                <a:gd name="connsiteY10-520" fmla="*/ 717305 h 2034670"/>
                <a:gd name="connsiteX11-521" fmla="*/ 2815922 w 4923790"/>
                <a:gd name="connsiteY11-522" fmla="*/ 644589 h 2034670"/>
                <a:gd name="connsiteX12-523" fmla="*/ 2833177 w 4923790"/>
                <a:gd name="connsiteY12-524" fmla="*/ 380221 h 2034670"/>
                <a:gd name="connsiteX13-525" fmla="*/ 2918218 w 4923790"/>
                <a:gd name="connsiteY13-526" fmla="*/ 189803 h 2034670"/>
                <a:gd name="connsiteX14-527" fmla="*/ 3094463 w 4923790"/>
                <a:gd name="connsiteY14-528" fmla="*/ 48067 h 2034670"/>
                <a:gd name="connsiteX15-529" fmla="*/ 3354517 w 4923790"/>
                <a:gd name="connsiteY15-530" fmla="*/ 0 h 2034670"/>
                <a:gd name="connsiteX16-531" fmla="*/ 3803757 w 4923790"/>
                <a:gd name="connsiteY16-532" fmla="*/ 147282 h 2034670"/>
                <a:gd name="connsiteX17-533" fmla="*/ 3955969 w 4923790"/>
                <a:gd name="connsiteY17-534" fmla="*/ 520108 h 2034670"/>
                <a:gd name="connsiteX18-535" fmla="*/ 3870302 w 4923790"/>
                <a:gd name="connsiteY18-536" fmla="*/ 882458 h 2034670"/>
                <a:gd name="connsiteX19-537" fmla="*/ 3365571 w 4923790"/>
                <a:gd name="connsiteY19-538" fmla="*/ 1693432 h 2034670"/>
                <a:gd name="connsiteX20-539" fmla="*/ 3911600 w 4923790"/>
                <a:gd name="connsiteY20-540" fmla="*/ 1693432 h 2034670"/>
                <a:gd name="connsiteX21-541" fmla="*/ 3912447 w 4923790"/>
                <a:gd name="connsiteY21-542" fmla="*/ 2018856 h 2034670"/>
                <a:gd name="connsiteX22-543" fmla="*/ 4923790 w 4923790"/>
                <a:gd name="connsiteY22-544" fmla="*/ 1998037 h 2034670"/>
                <a:gd name="connsiteX0-545" fmla="*/ 0 w 4923790"/>
                <a:gd name="connsiteY0-546" fmla="*/ 2033597 h 2034670"/>
                <a:gd name="connsiteX1-547" fmla="*/ 2815922 w 4923790"/>
                <a:gd name="connsiteY1-548" fmla="*/ 2033597 h 2034670"/>
                <a:gd name="connsiteX2-549" fmla="*/ 2816230 w 4923790"/>
                <a:gd name="connsiteY2-550" fmla="*/ 1748894 h 2034670"/>
                <a:gd name="connsiteX3-551" fmla="*/ 3394881 w 4923790"/>
                <a:gd name="connsiteY3-552" fmla="*/ 763524 h 2034670"/>
                <a:gd name="connsiteX4-553" fmla="*/ 3486701 w 4923790"/>
                <a:gd name="connsiteY4-554" fmla="*/ 468344 h 2034670"/>
                <a:gd name="connsiteX5-555" fmla="*/ 3458932 w 4923790"/>
                <a:gd name="connsiteY5-556" fmla="*/ 346944 h 2034670"/>
                <a:gd name="connsiteX6-557" fmla="*/ 3374391 w 4923790"/>
                <a:gd name="connsiteY6-558" fmla="*/ 306889 h 2034670"/>
                <a:gd name="connsiteX7-559" fmla="*/ 3289850 w 4923790"/>
                <a:gd name="connsiteY7-560" fmla="*/ 351258 h 2034670"/>
                <a:gd name="connsiteX8-561" fmla="*/ 3262081 w 4923790"/>
                <a:gd name="connsiteY8-562" fmla="*/ 527503 h 2034670"/>
                <a:gd name="connsiteX9-563" fmla="*/ 3262081 w 4923790"/>
                <a:gd name="connsiteY9-564" fmla="*/ 717305 h 2034670"/>
                <a:gd name="connsiteX10-565" fmla="*/ 2815922 w 4923790"/>
                <a:gd name="connsiteY10-566" fmla="*/ 717305 h 2034670"/>
                <a:gd name="connsiteX11-567" fmla="*/ 2815922 w 4923790"/>
                <a:gd name="connsiteY11-568" fmla="*/ 644589 h 2034670"/>
                <a:gd name="connsiteX12-569" fmla="*/ 2833177 w 4923790"/>
                <a:gd name="connsiteY12-570" fmla="*/ 380221 h 2034670"/>
                <a:gd name="connsiteX13-571" fmla="*/ 2918218 w 4923790"/>
                <a:gd name="connsiteY13-572" fmla="*/ 189803 h 2034670"/>
                <a:gd name="connsiteX14-573" fmla="*/ 3094463 w 4923790"/>
                <a:gd name="connsiteY14-574" fmla="*/ 48067 h 2034670"/>
                <a:gd name="connsiteX15-575" fmla="*/ 3354517 w 4923790"/>
                <a:gd name="connsiteY15-576" fmla="*/ 0 h 2034670"/>
                <a:gd name="connsiteX16-577" fmla="*/ 3803757 w 4923790"/>
                <a:gd name="connsiteY16-578" fmla="*/ 147282 h 2034670"/>
                <a:gd name="connsiteX17-579" fmla="*/ 3955969 w 4923790"/>
                <a:gd name="connsiteY17-580" fmla="*/ 520108 h 2034670"/>
                <a:gd name="connsiteX18-581" fmla="*/ 3870302 w 4923790"/>
                <a:gd name="connsiteY18-582" fmla="*/ 882458 h 2034670"/>
                <a:gd name="connsiteX19-583" fmla="*/ 3365571 w 4923790"/>
                <a:gd name="connsiteY19-584" fmla="*/ 1693432 h 2034670"/>
                <a:gd name="connsiteX20-585" fmla="*/ 3911600 w 4923790"/>
                <a:gd name="connsiteY20-586" fmla="*/ 1693432 h 2034670"/>
                <a:gd name="connsiteX21-587" fmla="*/ 3912447 w 4923790"/>
                <a:gd name="connsiteY21-588" fmla="*/ 2018856 h 2034670"/>
                <a:gd name="connsiteX22-589" fmla="*/ 4923790 w 4923790"/>
                <a:gd name="connsiteY22-590" fmla="*/ 1998037 h 2034670"/>
                <a:gd name="connsiteX0-591" fmla="*/ 0 w 4923790"/>
                <a:gd name="connsiteY0-592" fmla="*/ 2033597 h 2034670"/>
                <a:gd name="connsiteX1-593" fmla="*/ 2815922 w 4923790"/>
                <a:gd name="connsiteY1-594" fmla="*/ 2033597 h 2034670"/>
                <a:gd name="connsiteX2-595" fmla="*/ 2816230 w 4923790"/>
                <a:gd name="connsiteY2-596" fmla="*/ 1748894 h 2034670"/>
                <a:gd name="connsiteX3-597" fmla="*/ 3394881 w 4923790"/>
                <a:gd name="connsiteY3-598" fmla="*/ 763524 h 2034670"/>
                <a:gd name="connsiteX4-599" fmla="*/ 3486701 w 4923790"/>
                <a:gd name="connsiteY4-600" fmla="*/ 468344 h 2034670"/>
                <a:gd name="connsiteX5-601" fmla="*/ 3458932 w 4923790"/>
                <a:gd name="connsiteY5-602" fmla="*/ 346944 h 2034670"/>
                <a:gd name="connsiteX6-603" fmla="*/ 3374391 w 4923790"/>
                <a:gd name="connsiteY6-604" fmla="*/ 306889 h 2034670"/>
                <a:gd name="connsiteX7-605" fmla="*/ 3289850 w 4923790"/>
                <a:gd name="connsiteY7-606" fmla="*/ 351258 h 2034670"/>
                <a:gd name="connsiteX8-607" fmla="*/ 3262081 w 4923790"/>
                <a:gd name="connsiteY8-608" fmla="*/ 527503 h 2034670"/>
                <a:gd name="connsiteX9-609" fmla="*/ 3262081 w 4923790"/>
                <a:gd name="connsiteY9-610" fmla="*/ 717305 h 2034670"/>
                <a:gd name="connsiteX10-611" fmla="*/ 2815922 w 4923790"/>
                <a:gd name="connsiteY10-612" fmla="*/ 717305 h 2034670"/>
                <a:gd name="connsiteX11-613" fmla="*/ 2815922 w 4923790"/>
                <a:gd name="connsiteY11-614" fmla="*/ 644589 h 2034670"/>
                <a:gd name="connsiteX12-615" fmla="*/ 2833177 w 4923790"/>
                <a:gd name="connsiteY12-616" fmla="*/ 380221 h 2034670"/>
                <a:gd name="connsiteX13-617" fmla="*/ 2918218 w 4923790"/>
                <a:gd name="connsiteY13-618" fmla="*/ 189803 h 2034670"/>
                <a:gd name="connsiteX14-619" fmla="*/ 3094463 w 4923790"/>
                <a:gd name="connsiteY14-620" fmla="*/ 48067 h 2034670"/>
                <a:gd name="connsiteX15-621" fmla="*/ 3354517 w 4923790"/>
                <a:gd name="connsiteY15-622" fmla="*/ 0 h 2034670"/>
                <a:gd name="connsiteX16-623" fmla="*/ 3803757 w 4923790"/>
                <a:gd name="connsiteY16-624" fmla="*/ 147282 h 2034670"/>
                <a:gd name="connsiteX17-625" fmla="*/ 3955969 w 4923790"/>
                <a:gd name="connsiteY17-626" fmla="*/ 520108 h 2034670"/>
                <a:gd name="connsiteX18-627" fmla="*/ 3870302 w 4923790"/>
                <a:gd name="connsiteY18-628" fmla="*/ 882458 h 2034670"/>
                <a:gd name="connsiteX19-629" fmla="*/ 3365571 w 4923790"/>
                <a:gd name="connsiteY19-630" fmla="*/ 1693432 h 2034670"/>
                <a:gd name="connsiteX20-631" fmla="*/ 3911600 w 4923790"/>
                <a:gd name="connsiteY20-632" fmla="*/ 1693432 h 2034670"/>
                <a:gd name="connsiteX21-633" fmla="*/ 3912447 w 4923790"/>
                <a:gd name="connsiteY21-634" fmla="*/ 2018856 h 2034670"/>
                <a:gd name="connsiteX22-635" fmla="*/ 4923790 w 4923790"/>
                <a:gd name="connsiteY22-636" fmla="*/ 1998037 h 2034670"/>
                <a:gd name="connsiteX0-637" fmla="*/ 0 w 4923790"/>
                <a:gd name="connsiteY0-638" fmla="*/ 2033597 h 2045972"/>
                <a:gd name="connsiteX1-639" fmla="*/ 2815922 w 4923790"/>
                <a:gd name="connsiteY1-640" fmla="*/ 2033597 h 2045972"/>
                <a:gd name="connsiteX2-641" fmla="*/ 2816230 w 4923790"/>
                <a:gd name="connsiteY2-642" fmla="*/ 1748894 h 2045972"/>
                <a:gd name="connsiteX3-643" fmla="*/ 3394881 w 4923790"/>
                <a:gd name="connsiteY3-644" fmla="*/ 763524 h 2045972"/>
                <a:gd name="connsiteX4-645" fmla="*/ 3486701 w 4923790"/>
                <a:gd name="connsiteY4-646" fmla="*/ 468344 h 2045972"/>
                <a:gd name="connsiteX5-647" fmla="*/ 3458932 w 4923790"/>
                <a:gd name="connsiteY5-648" fmla="*/ 346944 h 2045972"/>
                <a:gd name="connsiteX6-649" fmla="*/ 3374391 w 4923790"/>
                <a:gd name="connsiteY6-650" fmla="*/ 306889 h 2045972"/>
                <a:gd name="connsiteX7-651" fmla="*/ 3289850 w 4923790"/>
                <a:gd name="connsiteY7-652" fmla="*/ 351258 h 2045972"/>
                <a:gd name="connsiteX8-653" fmla="*/ 3262081 w 4923790"/>
                <a:gd name="connsiteY8-654" fmla="*/ 527503 h 2045972"/>
                <a:gd name="connsiteX9-655" fmla="*/ 3262081 w 4923790"/>
                <a:gd name="connsiteY9-656" fmla="*/ 717305 h 2045972"/>
                <a:gd name="connsiteX10-657" fmla="*/ 2815922 w 4923790"/>
                <a:gd name="connsiteY10-658" fmla="*/ 717305 h 2045972"/>
                <a:gd name="connsiteX11-659" fmla="*/ 2815922 w 4923790"/>
                <a:gd name="connsiteY11-660" fmla="*/ 644589 h 2045972"/>
                <a:gd name="connsiteX12-661" fmla="*/ 2833177 w 4923790"/>
                <a:gd name="connsiteY12-662" fmla="*/ 380221 h 2045972"/>
                <a:gd name="connsiteX13-663" fmla="*/ 2918218 w 4923790"/>
                <a:gd name="connsiteY13-664" fmla="*/ 189803 h 2045972"/>
                <a:gd name="connsiteX14-665" fmla="*/ 3094463 w 4923790"/>
                <a:gd name="connsiteY14-666" fmla="*/ 48067 h 2045972"/>
                <a:gd name="connsiteX15-667" fmla="*/ 3354517 w 4923790"/>
                <a:gd name="connsiteY15-668" fmla="*/ 0 h 2045972"/>
                <a:gd name="connsiteX16-669" fmla="*/ 3803757 w 4923790"/>
                <a:gd name="connsiteY16-670" fmla="*/ 147282 h 2045972"/>
                <a:gd name="connsiteX17-671" fmla="*/ 3955969 w 4923790"/>
                <a:gd name="connsiteY17-672" fmla="*/ 520108 h 2045972"/>
                <a:gd name="connsiteX18-673" fmla="*/ 3870302 w 4923790"/>
                <a:gd name="connsiteY18-674" fmla="*/ 882458 h 2045972"/>
                <a:gd name="connsiteX19-675" fmla="*/ 3365571 w 4923790"/>
                <a:gd name="connsiteY19-676" fmla="*/ 1693432 h 2045972"/>
                <a:gd name="connsiteX20-677" fmla="*/ 3911600 w 4923790"/>
                <a:gd name="connsiteY20-678" fmla="*/ 1693432 h 2045972"/>
                <a:gd name="connsiteX21-679" fmla="*/ 3906097 w 4923790"/>
                <a:gd name="connsiteY21-680" fmla="*/ 2031556 h 2045972"/>
                <a:gd name="connsiteX22-681" fmla="*/ 4923790 w 4923790"/>
                <a:gd name="connsiteY22-682" fmla="*/ 1998037 h 2045972"/>
                <a:gd name="connsiteX0-683" fmla="*/ 0 w 4923790"/>
                <a:gd name="connsiteY0-684" fmla="*/ 2033597 h 2045972"/>
                <a:gd name="connsiteX1-685" fmla="*/ 2815922 w 4923790"/>
                <a:gd name="connsiteY1-686" fmla="*/ 2033597 h 2045972"/>
                <a:gd name="connsiteX2-687" fmla="*/ 2816230 w 4923790"/>
                <a:gd name="connsiteY2-688" fmla="*/ 1748894 h 2045972"/>
                <a:gd name="connsiteX3-689" fmla="*/ 3394881 w 4923790"/>
                <a:gd name="connsiteY3-690" fmla="*/ 763524 h 2045972"/>
                <a:gd name="connsiteX4-691" fmla="*/ 3486701 w 4923790"/>
                <a:gd name="connsiteY4-692" fmla="*/ 468344 h 2045972"/>
                <a:gd name="connsiteX5-693" fmla="*/ 3458932 w 4923790"/>
                <a:gd name="connsiteY5-694" fmla="*/ 346944 h 2045972"/>
                <a:gd name="connsiteX6-695" fmla="*/ 3374391 w 4923790"/>
                <a:gd name="connsiteY6-696" fmla="*/ 306889 h 2045972"/>
                <a:gd name="connsiteX7-697" fmla="*/ 3289850 w 4923790"/>
                <a:gd name="connsiteY7-698" fmla="*/ 351258 h 2045972"/>
                <a:gd name="connsiteX8-699" fmla="*/ 3262081 w 4923790"/>
                <a:gd name="connsiteY8-700" fmla="*/ 527503 h 2045972"/>
                <a:gd name="connsiteX9-701" fmla="*/ 3262081 w 4923790"/>
                <a:gd name="connsiteY9-702" fmla="*/ 717305 h 2045972"/>
                <a:gd name="connsiteX10-703" fmla="*/ 2815922 w 4923790"/>
                <a:gd name="connsiteY10-704" fmla="*/ 717305 h 2045972"/>
                <a:gd name="connsiteX11-705" fmla="*/ 2815922 w 4923790"/>
                <a:gd name="connsiteY11-706" fmla="*/ 644589 h 2045972"/>
                <a:gd name="connsiteX12-707" fmla="*/ 2833177 w 4923790"/>
                <a:gd name="connsiteY12-708" fmla="*/ 380221 h 2045972"/>
                <a:gd name="connsiteX13-709" fmla="*/ 2918218 w 4923790"/>
                <a:gd name="connsiteY13-710" fmla="*/ 189803 h 2045972"/>
                <a:gd name="connsiteX14-711" fmla="*/ 3094463 w 4923790"/>
                <a:gd name="connsiteY14-712" fmla="*/ 48067 h 2045972"/>
                <a:gd name="connsiteX15-713" fmla="*/ 3354517 w 4923790"/>
                <a:gd name="connsiteY15-714" fmla="*/ 0 h 2045972"/>
                <a:gd name="connsiteX16-715" fmla="*/ 3803757 w 4923790"/>
                <a:gd name="connsiteY16-716" fmla="*/ 147282 h 2045972"/>
                <a:gd name="connsiteX17-717" fmla="*/ 3955969 w 4923790"/>
                <a:gd name="connsiteY17-718" fmla="*/ 520108 h 2045972"/>
                <a:gd name="connsiteX18-719" fmla="*/ 3870302 w 4923790"/>
                <a:gd name="connsiteY18-720" fmla="*/ 882458 h 2045972"/>
                <a:gd name="connsiteX19-721" fmla="*/ 3365571 w 4923790"/>
                <a:gd name="connsiteY19-722" fmla="*/ 1693432 h 2045972"/>
                <a:gd name="connsiteX20-723" fmla="*/ 3911600 w 4923790"/>
                <a:gd name="connsiteY20-724" fmla="*/ 1693432 h 2045972"/>
                <a:gd name="connsiteX21-725" fmla="*/ 3906097 w 4923790"/>
                <a:gd name="connsiteY21-726" fmla="*/ 2031556 h 2045972"/>
                <a:gd name="connsiteX22-727" fmla="*/ 4923790 w 4923790"/>
                <a:gd name="connsiteY22-728" fmla="*/ 1998037 h 2045972"/>
                <a:gd name="connsiteX0-729" fmla="*/ 0 w 4923790"/>
                <a:gd name="connsiteY0-730" fmla="*/ 2033597 h 2033597"/>
                <a:gd name="connsiteX1-731" fmla="*/ 2815922 w 4923790"/>
                <a:gd name="connsiteY1-732" fmla="*/ 2033597 h 2033597"/>
                <a:gd name="connsiteX2-733" fmla="*/ 2816230 w 4923790"/>
                <a:gd name="connsiteY2-734" fmla="*/ 1748894 h 2033597"/>
                <a:gd name="connsiteX3-735" fmla="*/ 3394881 w 4923790"/>
                <a:gd name="connsiteY3-736" fmla="*/ 763524 h 2033597"/>
                <a:gd name="connsiteX4-737" fmla="*/ 3486701 w 4923790"/>
                <a:gd name="connsiteY4-738" fmla="*/ 468344 h 2033597"/>
                <a:gd name="connsiteX5-739" fmla="*/ 3458932 w 4923790"/>
                <a:gd name="connsiteY5-740" fmla="*/ 346944 h 2033597"/>
                <a:gd name="connsiteX6-741" fmla="*/ 3374391 w 4923790"/>
                <a:gd name="connsiteY6-742" fmla="*/ 306889 h 2033597"/>
                <a:gd name="connsiteX7-743" fmla="*/ 3289850 w 4923790"/>
                <a:gd name="connsiteY7-744" fmla="*/ 351258 h 2033597"/>
                <a:gd name="connsiteX8-745" fmla="*/ 3262081 w 4923790"/>
                <a:gd name="connsiteY8-746" fmla="*/ 527503 h 2033597"/>
                <a:gd name="connsiteX9-747" fmla="*/ 3262081 w 4923790"/>
                <a:gd name="connsiteY9-748" fmla="*/ 717305 h 2033597"/>
                <a:gd name="connsiteX10-749" fmla="*/ 2815922 w 4923790"/>
                <a:gd name="connsiteY10-750" fmla="*/ 717305 h 2033597"/>
                <a:gd name="connsiteX11-751" fmla="*/ 2815922 w 4923790"/>
                <a:gd name="connsiteY11-752" fmla="*/ 644589 h 2033597"/>
                <a:gd name="connsiteX12-753" fmla="*/ 2833177 w 4923790"/>
                <a:gd name="connsiteY12-754" fmla="*/ 380221 h 2033597"/>
                <a:gd name="connsiteX13-755" fmla="*/ 2918218 w 4923790"/>
                <a:gd name="connsiteY13-756" fmla="*/ 189803 h 2033597"/>
                <a:gd name="connsiteX14-757" fmla="*/ 3094463 w 4923790"/>
                <a:gd name="connsiteY14-758" fmla="*/ 48067 h 2033597"/>
                <a:gd name="connsiteX15-759" fmla="*/ 3354517 w 4923790"/>
                <a:gd name="connsiteY15-760" fmla="*/ 0 h 2033597"/>
                <a:gd name="connsiteX16-761" fmla="*/ 3803757 w 4923790"/>
                <a:gd name="connsiteY16-762" fmla="*/ 147282 h 2033597"/>
                <a:gd name="connsiteX17-763" fmla="*/ 3955969 w 4923790"/>
                <a:gd name="connsiteY17-764" fmla="*/ 520108 h 2033597"/>
                <a:gd name="connsiteX18-765" fmla="*/ 3870302 w 4923790"/>
                <a:gd name="connsiteY18-766" fmla="*/ 882458 h 2033597"/>
                <a:gd name="connsiteX19-767" fmla="*/ 3365571 w 4923790"/>
                <a:gd name="connsiteY19-768" fmla="*/ 1693432 h 2033597"/>
                <a:gd name="connsiteX20-769" fmla="*/ 3911600 w 4923790"/>
                <a:gd name="connsiteY20-770" fmla="*/ 1693432 h 2033597"/>
                <a:gd name="connsiteX21-771" fmla="*/ 3906097 w 4923790"/>
                <a:gd name="connsiteY21-772" fmla="*/ 2031556 h 2033597"/>
                <a:gd name="connsiteX22-773" fmla="*/ 4923790 w 4923790"/>
                <a:gd name="connsiteY22-774" fmla="*/ 1998037 h 2033597"/>
                <a:gd name="connsiteX0-775" fmla="*/ 0 w 4968240"/>
                <a:gd name="connsiteY0-776" fmla="*/ 2033597 h 2036137"/>
                <a:gd name="connsiteX1-777" fmla="*/ 2815922 w 4968240"/>
                <a:gd name="connsiteY1-778" fmla="*/ 2033597 h 2036137"/>
                <a:gd name="connsiteX2-779" fmla="*/ 2816230 w 4968240"/>
                <a:gd name="connsiteY2-780" fmla="*/ 1748894 h 2036137"/>
                <a:gd name="connsiteX3-781" fmla="*/ 3394881 w 4968240"/>
                <a:gd name="connsiteY3-782" fmla="*/ 763524 h 2036137"/>
                <a:gd name="connsiteX4-783" fmla="*/ 3486701 w 4968240"/>
                <a:gd name="connsiteY4-784" fmla="*/ 468344 h 2036137"/>
                <a:gd name="connsiteX5-785" fmla="*/ 3458932 w 4968240"/>
                <a:gd name="connsiteY5-786" fmla="*/ 346944 h 2036137"/>
                <a:gd name="connsiteX6-787" fmla="*/ 3374391 w 4968240"/>
                <a:gd name="connsiteY6-788" fmla="*/ 306889 h 2036137"/>
                <a:gd name="connsiteX7-789" fmla="*/ 3289850 w 4968240"/>
                <a:gd name="connsiteY7-790" fmla="*/ 351258 h 2036137"/>
                <a:gd name="connsiteX8-791" fmla="*/ 3262081 w 4968240"/>
                <a:gd name="connsiteY8-792" fmla="*/ 527503 h 2036137"/>
                <a:gd name="connsiteX9-793" fmla="*/ 3262081 w 4968240"/>
                <a:gd name="connsiteY9-794" fmla="*/ 717305 h 2036137"/>
                <a:gd name="connsiteX10-795" fmla="*/ 2815922 w 4968240"/>
                <a:gd name="connsiteY10-796" fmla="*/ 717305 h 2036137"/>
                <a:gd name="connsiteX11-797" fmla="*/ 2815922 w 4968240"/>
                <a:gd name="connsiteY11-798" fmla="*/ 644589 h 2036137"/>
                <a:gd name="connsiteX12-799" fmla="*/ 2833177 w 4968240"/>
                <a:gd name="connsiteY12-800" fmla="*/ 380221 h 2036137"/>
                <a:gd name="connsiteX13-801" fmla="*/ 2918218 w 4968240"/>
                <a:gd name="connsiteY13-802" fmla="*/ 189803 h 2036137"/>
                <a:gd name="connsiteX14-803" fmla="*/ 3094463 w 4968240"/>
                <a:gd name="connsiteY14-804" fmla="*/ 48067 h 2036137"/>
                <a:gd name="connsiteX15-805" fmla="*/ 3354517 w 4968240"/>
                <a:gd name="connsiteY15-806" fmla="*/ 0 h 2036137"/>
                <a:gd name="connsiteX16-807" fmla="*/ 3803757 w 4968240"/>
                <a:gd name="connsiteY16-808" fmla="*/ 147282 h 2036137"/>
                <a:gd name="connsiteX17-809" fmla="*/ 3955969 w 4968240"/>
                <a:gd name="connsiteY17-810" fmla="*/ 520108 h 2036137"/>
                <a:gd name="connsiteX18-811" fmla="*/ 3870302 w 4968240"/>
                <a:gd name="connsiteY18-812" fmla="*/ 882458 h 2036137"/>
                <a:gd name="connsiteX19-813" fmla="*/ 3365571 w 4968240"/>
                <a:gd name="connsiteY19-814" fmla="*/ 1693432 h 2036137"/>
                <a:gd name="connsiteX20-815" fmla="*/ 3911600 w 4968240"/>
                <a:gd name="connsiteY20-816" fmla="*/ 1693432 h 2036137"/>
                <a:gd name="connsiteX21-817" fmla="*/ 3906097 w 4968240"/>
                <a:gd name="connsiteY21-818" fmla="*/ 2031556 h 2036137"/>
                <a:gd name="connsiteX22-819" fmla="*/ 4968240 w 4968240"/>
                <a:gd name="connsiteY22-820" fmla="*/ 2036137 h 2036137"/>
                <a:gd name="connsiteX0-821" fmla="*/ 0 w 4968240"/>
                <a:gd name="connsiteY0-822" fmla="*/ 2033597 h 2041886"/>
                <a:gd name="connsiteX1-823" fmla="*/ 2815922 w 4968240"/>
                <a:gd name="connsiteY1-824" fmla="*/ 2033597 h 2041886"/>
                <a:gd name="connsiteX2-825" fmla="*/ 2816230 w 4968240"/>
                <a:gd name="connsiteY2-826" fmla="*/ 1748894 h 2041886"/>
                <a:gd name="connsiteX3-827" fmla="*/ 3394881 w 4968240"/>
                <a:gd name="connsiteY3-828" fmla="*/ 763524 h 2041886"/>
                <a:gd name="connsiteX4-829" fmla="*/ 3486701 w 4968240"/>
                <a:gd name="connsiteY4-830" fmla="*/ 468344 h 2041886"/>
                <a:gd name="connsiteX5-831" fmla="*/ 3458932 w 4968240"/>
                <a:gd name="connsiteY5-832" fmla="*/ 346944 h 2041886"/>
                <a:gd name="connsiteX6-833" fmla="*/ 3374391 w 4968240"/>
                <a:gd name="connsiteY6-834" fmla="*/ 306889 h 2041886"/>
                <a:gd name="connsiteX7-835" fmla="*/ 3289850 w 4968240"/>
                <a:gd name="connsiteY7-836" fmla="*/ 351258 h 2041886"/>
                <a:gd name="connsiteX8-837" fmla="*/ 3262081 w 4968240"/>
                <a:gd name="connsiteY8-838" fmla="*/ 527503 h 2041886"/>
                <a:gd name="connsiteX9-839" fmla="*/ 3262081 w 4968240"/>
                <a:gd name="connsiteY9-840" fmla="*/ 717305 h 2041886"/>
                <a:gd name="connsiteX10-841" fmla="*/ 2815922 w 4968240"/>
                <a:gd name="connsiteY10-842" fmla="*/ 717305 h 2041886"/>
                <a:gd name="connsiteX11-843" fmla="*/ 2815922 w 4968240"/>
                <a:gd name="connsiteY11-844" fmla="*/ 644589 h 2041886"/>
                <a:gd name="connsiteX12-845" fmla="*/ 2833177 w 4968240"/>
                <a:gd name="connsiteY12-846" fmla="*/ 380221 h 2041886"/>
                <a:gd name="connsiteX13-847" fmla="*/ 2918218 w 4968240"/>
                <a:gd name="connsiteY13-848" fmla="*/ 189803 h 2041886"/>
                <a:gd name="connsiteX14-849" fmla="*/ 3094463 w 4968240"/>
                <a:gd name="connsiteY14-850" fmla="*/ 48067 h 2041886"/>
                <a:gd name="connsiteX15-851" fmla="*/ 3354517 w 4968240"/>
                <a:gd name="connsiteY15-852" fmla="*/ 0 h 2041886"/>
                <a:gd name="connsiteX16-853" fmla="*/ 3803757 w 4968240"/>
                <a:gd name="connsiteY16-854" fmla="*/ 147282 h 2041886"/>
                <a:gd name="connsiteX17-855" fmla="*/ 3955969 w 4968240"/>
                <a:gd name="connsiteY17-856" fmla="*/ 520108 h 2041886"/>
                <a:gd name="connsiteX18-857" fmla="*/ 3870302 w 4968240"/>
                <a:gd name="connsiteY18-858" fmla="*/ 882458 h 2041886"/>
                <a:gd name="connsiteX19-859" fmla="*/ 3365571 w 4968240"/>
                <a:gd name="connsiteY19-860" fmla="*/ 1693432 h 2041886"/>
                <a:gd name="connsiteX20-861" fmla="*/ 3911600 w 4968240"/>
                <a:gd name="connsiteY20-862" fmla="*/ 1693432 h 2041886"/>
                <a:gd name="connsiteX21-863" fmla="*/ 3906097 w 4968240"/>
                <a:gd name="connsiteY21-864" fmla="*/ 2031556 h 2041886"/>
                <a:gd name="connsiteX22-865" fmla="*/ 4968240 w 4968240"/>
                <a:gd name="connsiteY22-866" fmla="*/ 2036137 h 2041886"/>
                <a:gd name="connsiteX0-867" fmla="*/ 0 w 4866640"/>
                <a:gd name="connsiteY0-868" fmla="*/ 2033597 h 2039247"/>
                <a:gd name="connsiteX1-869" fmla="*/ 2815922 w 4866640"/>
                <a:gd name="connsiteY1-870" fmla="*/ 2033597 h 2039247"/>
                <a:gd name="connsiteX2-871" fmla="*/ 2816230 w 4866640"/>
                <a:gd name="connsiteY2-872" fmla="*/ 1748894 h 2039247"/>
                <a:gd name="connsiteX3-873" fmla="*/ 3394881 w 4866640"/>
                <a:gd name="connsiteY3-874" fmla="*/ 763524 h 2039247"/>
                <a:gd name="connsiteX4-875" fmla="*/ 3486701 w 4866640"/>
                <a:gd name="connsiteY4-876" fmla="*/ 468344 h 2039247"/>
                <a:gd name="connsiteX5-877" fmla="*/ 3458932 w 4866640"/>
                <a:gd name="connsiteY5-878" fmla="*/ 346944 h 2039247"/>
                <a:gd name="connsiteX6-879" fmla="*/ 3374391 w 4866640"/>
                <a:gd name="connsiteY6-880" fmla="*/ 306889 h 2039247"/>
                <a:gd name="connsiteX7-881" fmla="*/ 3289850 w 4866640"/>
                <a:gd name="connsiteY7-882" fmla="*/ 351258 h 2039247"/>
                <a:gd name="connsiteX8-883" fmla="*/ 3262081 w 4866640"/>
                <a:gd name="connsiteY8-884" fmla="*/ 527503 h 2039247"/>
                <a:gd name="connsiteX9-885" fmla="*/ 3262081 w 4866640"/>
                <a:gd name="connsiteY9-886" fmla="*/ 717305 h 2039247"/>
                <a:gd name="connsiteX10-887" fmla="*/ 2815922 w 4866640"/>
                <a:gd name="connsiteY10-888" fmla="*/ 717305 h 2039247"/>
                <a:gd name="connsiteX11-889" fmla="*/ 2815922 w 4866640"/>
                <a:gd name="connsiteY11-890" fmla="*/ 644589 h 2039247"/>
                <a:gd name="connsiteX12-891" fmla="*/ 2833177 w 4866640"/>
                <a:gd name="connsiteY12-892" fmla="*/ 380221 h 2039247"/>
                <a:gd name="connsiteX13-893" fmla="*/ 2918218 w 4866640"/>
                <a:gd name="connsiteY13-894" fmla="*/ 189803 h 2039247"/>
                <a:gd name="connsiteX14-895" fmla="*/ 3094463 w 4866640"/>
                <a:gd name="connsiteY14-896" fmla="*/ 48067 h 2039247"/>
                <a:gd name="connsiteX15-897" fmla="*/ 3354517 w 4866640"/>
                <a:gd name="connsiteY15-898" fmla="*/ 0 h 2039247"/>
                <a:gd name="connsiteX16-899" fmla="*/ 3803757 w 4866640"/>
                <a:gd name="connsiteY16-900" fmla="*/ 147282 h 2039247"/>
                <a:gd name="connsiteX17-901" fmla="*/ 3955969 w 4866640"/>
                <a:gd name="connsiteY17-902" fmla="*/ 520108 h 2039247"/>
                <a:gd name="connsiteX18-903" fmla="*/ 3870302 w 4866640"/>
                <a:gd name="connsiteY18-904" fmla="*/ 882458 h 2039247"/>
                <a:gd name="connsiteX19-905" fmla="*/ 3365571 w 4866640"/>
                <a:gd name="connsiteY19-906" fmla="*/ 1693432 h 2039247"/>
                <a:gd name="connsiteX20-907" fmla="*/ 3911600 w 4866640"/>
                <a:gd name="connsiteY20-908" fmla="*/ 1693432 h 2039247"/>
                <a:gd name="connsiteX21-909" fmla="*/ 3906097 w 4866640"/>
                <a:gd name="connsiteY21-910" fmla="*/ 2031556 h 2039247"/>
                <a:gd name="connsiteX22-911" fmla="*/ 4866640 w 4866640"/>
                <a:gd name="connsiteY22-912" fmla="*/ 2029787 h 2039247"/>
                <a:gd name="connsiteX0-913" fmla="*/ 0 w 4866640"/>
                <a:gd name="connsiteY0-914" fmla="*/ 2033597 h 2037756"/>
                <a:gd name="connsiteX1-915" fmla="*/ 2815922 w 4866640"/>
                <a:gd name="connsiteY1-916" fmla="*/ 2033597 h 2037756"/>
                <a:gd name="connsiteX2-917" fmla="*/ 2816230 w 4866640"/>
                <a:gd name="connsiteY2-918" fmla="*/ 1748894 h 2037756"/>
                <a:gd name="connsiteX3-919" fmla="*/ 3394881 w 4866640"/>
                <a:gd name="connsiteY3-920" fmla="*/ 763524 h 2037756"/>
                <a:gd name="connsiteX4-921" fmla="*/ 3486701 w 4866640"/>
                <a:gd name="connsiteY4-922" fmla="*/ 468344 h 2037756"/>
                <a:gd name="connsiteX5-923" fmla="*/ 3458932 w 4866640"/>
                <a:gd name="connsiteY5-924" fmla="*/ 346944 h 2037756"/>
                <a:gd name="connsiteX6-925" fmla="*/ 3374391 w 4866640"/>
                <a:gd name="connsiteY6-926" fmla="*/ 306889 h 2037756"/>
                <a:gd name="connsiteX7-927" fmla="*/ 3289850 w 4866640"/>
                <a:gd name="connsiteY7-928" fmla="*/ 351258 h 2037756"/>
                <a:gd name="connsiteX8-929" fmla="*/ 3262081 w 4866640"/>
                <a:gd name="connsiteY8-930" fmla="*/ 527503 h 2037756"/>
                <a:gd name="connsiteX9-931" fmla="*/ 3262081 w 4866640"/>
                <a:gd name="connsiteY9-932" fmla="*/ 717305 h 2037756"/>
                <a:gd name="connsiteX10-933" fmla="*/ 2815922 w 4866640"/>
                <a:gd name="connsiteY10-934" fmla="*/ 717305 h 2037756"/>
                <a:gd name="connsiteX11-935" fmla="*/ 2815922 w 4866640"/>
                <a:gd name="connsiteY11-936" fmla="*/ 644589 h 2037756"/>
                <a:gd name="connsiteX12-937" fmla="*/ 2833177 w 4866640"/>
                <a:gd name="connsiteY12-938" fmla="*/ 380221 h 2037756"/>
                <a:gd name="connsiteX13-939" fmla="*/ 2918218 w 4866640"/>
                <a:gd name="connsiteY13-940" fmla="*/ 189803 h 2037756"/>
                <a:gd name="connsiteX14-941" fmla="*/ 3094463 w 4866640"/>
                <a:gd name="connsiteY14-942" fmla="*/ 48067 h 2037756"/>
                <a:gd name="connsiteX15-943" fmla="*/ 3354517 w 4866640"/>
                <a:gd name="connsiteY15-944" fmla="*/ 0 h 2037756"/>
                <a:gd name="connsiteX16-945" fmla="*/ 3803757 w 4866640"/>
                <a:gd name="connsiteY16-946" fmla="*/ 147282 h 2037756"/>
                <a:gd name="connsiteX17-947" fmla="*/ 3955969 w 4866640"/>
                <a:gd name="connsiteY17-948" fmla="*/ 520108 h 2037756"/>
                <a:gd name="connsiteX18-949" fmla="*/ 3870302 w 4866640"/>
                <a:gd name="connsiteY18-950" fmla="*/ 882458 h 2037756"/>
                <a:gd name="connsiteX19-951" fmla="*/ 3365571 w 4866640"/>
                <a:gd name="connsiteY19-952" fmla="*/ 1693432 h 2037756"/>
                <a:gd name="connsiteX20-953" fmla="*/ 3911600 w 4866640"/>
                <a:gd name="connsiteY20-954" fmla="*/ 1693432 h 2037756"/>
                <a:gd name="connsiteX21-955" fmla="*/ 3906097 w 4866640"/>
                <a:gd name="connsiteY21-956" fmla="*/ 2031556 h 2037756"/>
                <a:gd name="connsiteX22-957" fmla="*/ 4866640 w 4866640"/>
                <a:gd name="connsiteY22-958" fmla="*/ 2029787 h 2037756"/>
                <a:gd name="connsiteX0-959" fmla="*/ 0 w 4866640"/>
                <a:gd name="connsiteY0-960" fmla="*/ 2033597 h 2033597"/>
                <a:gd name="connsiteX1-961" fmla="*/ 2815922 w 4866640"/>
                <a:gd name="connsiteY1-962" fmla="*/ 2033597 h 2033597"/>
                <a:gd name="connsiteX2-963" fmla="*/ 2816230 w 4866640"/>
                <a:gd name="connsiteY2-964" fmla="*/ 1748894 h 2033597"/>
                <a:gd name="connsiteX3-965" fmla="*/ 3394881 w 4866640"/>
                <a:gd name="connsiteY3-966" fmla="*/ 763524 h 2033597"/>
                <a:gd name="connsiteX4-967" fmla="*/ 3486701 w 4866640"/>
                <a:gd name="connsiteY4-968" fmla="*/ 468344 h 2033597"/>
                <a:gd name="connsiteX5-969" fmla="*/ 3458932 w 4866640"/>
                <a:gd name="connsiteY5-970" fmla="*/ 346944 h 2033597"/>
                <a:gd name="connsiteX6-971" fmla="*/ 3374391 w 4866640"/>
                <a:gd name="connsiteY6-972" fmla="*/ 306889 h 2033597"/>
                <a:gd name="connsiteX7-973" fmla="*/ 3289850 w 4866640"/>
                <a:gd name="connsiteY7-974" fmla="*/ 351258 h 2033597"/>
                <a:gd name="connsiteX8-975" fmla="*/ 3262081 w 4866640"/>
                <a:gd name="connsiteY8-976" fmla="*/ 527503 h 2033597"/>
                <a:gd name="connsiteX9-977" fmla="*/ 3262081 w 4866640"/>
                <a:gd name="connsiteY9-978" fmla="*/ 717305 h 2033597"/>
                <a:gd name="connsiteX10-979" fmla="*/ 2815922 w 4866640"/>
                <a:gd name="connsiteY10-980" fmla="*/ 717305 h 2033597"/>
                <a:gd name="connsiteX11-981" fmla="*/ 2815922 w 4866640"/>
                <a:gd name="connsiteY11-982" fmla="*/ 644589 h 2033597"/>
                <a:gd name="connsiteX12-983" fmla="*/ 2833177 w 4866640"/>
                <a:gd name="connsiteY12-984" fmla="*/ 380221 h 2033597"/>
                <a:gd name="connsiteX13-985" fmla="*/ 2918218 w 4866640"/>
                <a:gd name="connsiteY13-986" fmla="*/ 189803 h 2033597"/>
                <a:gd name="connsiteX14-987" fmla="*/ 3094463 w 4866640"/>
                <a:gd name="connsiteY14-988" fmla="*/ 48067 h 2033597"/>
                <a:gd name="connsiteX15-989" fmla="*/ 3354517 w 4866640"/>
                <a:gd name="connsiteY15-990" fmla="*/ 0 h 2033597"/>
                <a:gd name="connsiteX16-991" fmla="*/ 3803757 w 4866640"/>
                <a:gd name="connsiteY16-992" fmla="*/ 147282 h 2033597"/>
                <a:gd name="connsiteX17-993" fmla="*/ 3955969 w 4866640"/>
                <a:gd name="connsiteY17-994" fmla="*/ 520108 h 2033597"/>
                <a:gd name="connsiteX18-995" fmla="*/ 3870302 w 4866640"/>
                <a:gd name="connsiteY18-996" fmla="*/ 882458 h 2033597"/>
                <a:gd name="connsiteX19-997" fmla="*/ 3365571 w 4866640"/>
                <a:gd name="connsiteY19-998" fmla="*/ 1693432 h 2033597"/>
                <a:gd name="connsiteX20-999" fmla="*/ 3911600 w 4866640"/>
                <a:gd name="connsiteY20-1000" fmla="*/ 1693432 h 2033597"/>
                <a:gd name="connsiteX21-1001" fmla="*/ 3906097 w 4866640"/>
                <a:gd name="connsiteY21-1002" fmla="*/ 2031556 h 2033597"/>
                <a:gd name="connsiteX22-1003" fmla="*/ 4866640 w 4866640"/>
                <a:gd name="connsiteY22-1004" fmla="*/ 2029787 h 2033597"/>
                <a:gd name="connsiteX0-1005" fmla="*/ 0 w 5806627"/>
                <a:gd name="connsiteY0-1006" fmla="*/ 2033597 h 2033597"/>
                <a:gd name="connsiteX1-1007" fmla="*/ 3755909 w 5806627"/>
                <a:gd name="connsiteY1-1008" fmla="*/ 2033597 h 2033597"/>
                <a:gd name="connsiteX2-1009" fmla="*/ 3756217 w 5806627"/>
                <a:gd name="connsiteY2-1010" fmla="*/ 1748894 h 2033597"/>
                <a:gd name="connsiteX3-1011" fmla="*/ 4334868 w 5806627"/>
                <a:gd name="connsiteY3-1012" fmla="*/ 763524 h 2033597"/>
                <a:gd name="connsiteX4-1013" fmla="*/ 4426688 w 5806627"/>
                <a:gd name="connsiteY4-1014" fmla="*/ 468344 h 2033597"/>
                <a:gd name="connsiteX5-1015" fmla="*/ 4398919 w 5806627"/>
                <a:gd name="connsiteY5-1016" fmla="*/ 346944 h 2033597"/>
                <a:gd name="connsiteX6-1017" fmla="*/ 4314378 w 5806627"/>
                <a:gd name="connsiteY6-1018" fmla="*/ 306889 h 2033597"/>
                <a:gd name="connsiteX7-1019" fmla="*/ 4229837 w 5806627"/>
                <a:gd name="connsiteY7-1020" fmla="*/ 351258 h 2033597"/>
                <a:gd name="connsiteX8-1021" fmla="*/ 4202068 w 5806627"/>
                <a:gd name="connsiteY8-1022" fmla="*/ 527503 h 2033597"/>
                <a:gd name="connsiteX9-1023" fmla="*/ 4202068 w 5806627"/>
                <a:gd name="connsiteY9-1024" fmla="*/ 717305 h 2033597"/>
                <a:gd name="connsiteX10-1025" fmla="*/ 3755909 w 5806627"/>
                <a:gd name="connsiteY10-1026" fmla="*/ 717305 h 2033597"/>
                <a:gd name="connsiteX11-1027" fmla="*/ 3755909 w 5806627"/>
                <a:gd name="connsiteY11-1028" fmla="*/ 644589 h 2033597"/>
                <a:gd name="connsiteX12-1029" fmla="*/ 3773164 w 5806627"/>
                <a:gd name="connsiteY12-1030" fmla="*/ 380221 h 2033597"/>
                <a:gd name="connsiteX13-1031" fmla="*/ 3858205 w 5806627"/>
                <a:gd name="connsiteY13-1032" fmla="*/ 189803 h 2033597"/>
                <a:gd name="connsiteX14-1033" fmla="*/ 4034450 w 5806627"/>
                <a:gd name="connsiteY14-1034" fmla="*/ 48067 h 2033597"/>
                <a:gd name="connsiteX15-1035" fmla="*/ 4294504 w 5806627"/>
                <a:gd name="connsiteY15-1036" fmla="*/ 0 h 2033597"/>
                <a:gd name="connsiteX16-1037" fmla="*/ 4743744 w 5806627"/>
                <a:gd name="connsiteY16-1038" fmla="*/ 147282 h 2033597"/>
                <a:gd name="connsiteX17-1039" fmla="*/ 4895956 w 5806627"/>
                <a:gd name="connsiteY17-1040" fmla="*/ 520108 h 2033597"/>
                <a:gd name="connsiteX18-1041" fmla="*/ 4810289 w 5806627"/>
                <a:gd name="connsiteY18-1042" fmla="*/ 882458 h 2033597"/>
                <a:gd name="connsiteX19-1043" fmla="*/ 4305558 w 5806627"/>
                <a:gd name="connsiteY19-1044" fmla="*/ 1693432 h 2033597"/>
                <a:gd name="connsiteX20-1045" fmla="*/ 4851587 w 5806627"/>
                <a:gd name="connsiteY20-1046" fmla="*/ 1693432 h 2033597"/>
                <a:gd name="connsiteX21-1047" fmla="*/ 4846084 w 5806627"/>
                <a:gd name="connsiteY21-1048" fmla="*/ 2031556 h 2033597"/>
                <a:gd name="connsiteX22-1049" fmla="*/ 5806627 w 5806627"/>
                <a:gd name="connsiteY22-1050" fmla="*/ 2029787 h 2033597"/>
                <a:gd name="connsiteX0-1051" fmla="*/ 0 w 5659321"/>
                <a:gd name="connsiteY0-1052" fmla="*/ 2033597 h 2033597"/>
                <a:gd name="connsiteX1-1053" fmla="*/ 3755909 w 5659321"/>
                <a:gd name="connsiteY1-1054" fmla="*/ 2033597 h 2033597"/>
                <a:gd name="connsiteX2-1055" fmla="*/ 3756217 w 5659321"/>
                <a:gd name="connsiteY2-1056" fmla="*/ 1748894 h 2033597"/>
                <a:gd name="connsiteX3-1057" fmla="*/ 4334868 w 5659321"/>
                <a:gd name="connsiteY3-1058" fmla="*/ 763524 h 2033597"/>
                <a:gd name="connsiteX4-1059" fmla="*/ 4426688 w 5659321"/>
                <a:gd name="connsiteY4-1060" fmla="*/ 468344 h 2033597"/>
                <a:gd name="connsiteX5-1061" fmla="*/ 4398919 w 5659321"/>
                <a:gd name="connsiteY5-1062" fmla="*/ 346944 h 2033597"/>
                <a:gd name="connsiteX6-1063" fmla="*/ 4314378 w 5659321"/>
                <a:gd name="connsiteY6-1064" fmla="*/ 306889 h 2033597"/>
                <a:gd name="connsiteX7-1065" fmla="*/ 4229837 w 5659321"/>
                <a:gd name="connsiteY7-1066" fmla="*/ 351258 h 2033597"/>
                <a:gd name="connsiteX8-1067" fmla="*/ 4202068 w 5659321"/>
                <a:gd name="connsiteY8-1068" fmla="*/ 527503 h 2033597"/>
                <a:gd name="connsiteX9-1069" fmla="*/ 4202068 w 5659321"/>
                <a:gd name="connsiteY9-1070" fmla="*/ 717305 h 2033597"/>
                <a:gd name="connsiteX10-1071" fmla="*/ 3755909 w 5659321"/>
                <a:gd name="connsiteY10-1072" fmla="*/ 717305 h 2033597"/>
                <a:gd name="connsiteX11-1073" fmla="*/ 3755909 w 5659321"/>
                <a:gd name="connsiteY11-1074" fmla="*/ 644589 h 2033597"/>
                <a:gd name="connsiteX12-1075" fmla="*/ 3773164 w 5659321"/>
                <a:gd name="connsiteY12-1076" fmla="*/ 380221 h 2033597"/>
                <a:gd name="connsiteX13-1077" fmla="*/ 3858205 w 5659321"/>
                <a:gd name="connsiteY13-1078" fmla="*/ 189803 h 2033597"/>
                <a:gd name="connsiteX14-1079" fmla="*/ 4034450 w 5659321"/>
                <a:gd name="connsiteY14-1080" fmla="*/ 48067 h 2033597"/>
                <a:gd name="connsiteX15-1081" fmla="*/ 4294504 w 5659321"/>
                <a:gd name="connsiteY15-1082" fmla="*/ 0 h 2033597"/>
                <a:gd name="connsiteX16-1083" fmla="*/ 4743744 w 5659321"/>
                <a:gd name="connsiteY16-1084" fmla="*/ 147282 h 2033597"/>
                <a:gd name="connsiteX17-1085" fmla="*/ 4895956 w 5659321"/>
                <a:gd name="connsiteY17-1086" fmla="*/ 520108 h 2033597"/>
                <a:gd name="connsiteX18-1087" fmla="*/ 4810289 w 5659321"/>
                <a:gd name="connsiteY18-1088" fmla="*/ 882458 h 2033597"/>
                <a:gd name="connsiteX19-1089" fmla="*/ 4305558 w 5659321"/>
                <a:gd name="connsiteY19-1090" fmla="*/ 1693432 h 2033597"/>
                <a:gd name="connsiteX20-1091" fmla="*/ 4851587 w 5659321"/>
                <a:gd name="connsiteY20-1092" fmla="*/ 1693432 h 2033597"/>
                <a:gd name="connsiteX21-1093" fmla="*/ 4846084 w 5659321"/>
                <a:gd name="connsiteY21-1094" fmla="*/ 2031556 h 2033597"/>
                <a:gd name="connsiteX22-1095" fmla="*/ 5659321 w 5659321"/>
                <a:gd name="connsiteY22-1096" fmla="*/ 2029787 h 2033597"/>
                <a:gd name="connsiteX0-1097" fmla="*/ 0 w 5650114"/>
                <a:gd name="connsiteY0-1098" fmla="*/ 2033597 h 2033597"/>
                <a:gd name="connsiteX1-1099" fmla="*/ 3755909 w 5650114"/>
                <a:gd name="connsiteY1-1100" fmla="*/ 2033597 h 2033597"/>
                <a:gd name="connsiteX2-1101" fmla="*/ 3756217 w 5650114"/>
                <a:gd name="connsiteY2-1102" fmla="*/ 1748894 h 2033597"/>
                <a:gd name="connsiteX3-1103" fmla="*/ 4334868 w 5650114"/>
                <a:gd name="connsiteY3-1104" fmla="*/ 763524 h 2033597"/>
                <a:gd name="connsiteX4-1105" fmla="*/ 4426688 w 5650114"/>
                <a:gd name="connsiteY4-1106" fmla="*/ 468344 h 2033597"/>
                <a:gd name="connsiteX5-1107" fmla="*/ 4398919 w 5650114"/>
                <a:gd name="connsiteY5-1108" fmla="*/ 346944 h 2033597"/>
                <a:gd name="connsiteX6-1109" fmla="*/ 4314378 w 5650114"/>
                <a:gd name="connsiteY6-1110" fmla="*/ 306889 h 2033597"/>
                <a:gd name="connsiteX7-1111" fmla="*/ 4229837 w 5650114"/>
                <a:gd name="connsiteY7-1112" fmla="*/ 351258 h 2033597"/>
                <a:gd name="connsiteX8-1113" fmla="*/ 4202068 w 5650114"/>
                <a:gd name="connsiteY8-1114" fmla="*/ 527503 h 2033597"/>
                <a:gd name="connsiteX9-1115" fmla="*/ 4202068 w 5650114"/>
                <a:gd name="connsiteY9-1116" fmla="*/ 717305 h 2033597"/>
                <a:gd name="connsiteX10-1117" fmla="*/ 3755909 w 5650114"/>
                <a:gd name="connsiteY10-1118" fmla="*/ 717305 h 2033597"/>
                <a:gd name="connsiteX11-1119" fmla="*/ 3755909 w 5650114"/>
                <a:gd name="connsiteY11-1120" fmla="*/ 644589 h 2033597"/>
                <a:gd name="connsiteX12-1121" fmla="*/ 3773164 w 5650114"/>
                <a:gd name="connsiteY12-1122" fmla="*/ 380221 h 2033597"/>
                <a:gd name="connsiteX13-1123" fmla="*/ 3858205 w 5650114"/>
                <a:gd name="connsiteY13-1124" fmla="*/ 189803 h 2033597"/>
                <a:gd name="connsiteX14-1125" fmla="*/ 4034450 w 5650114"/>
                <a:gd name="connsiteY14-1126" fmla="*/ 48067 h 2033597"/>
                <a:gd name="connsiteX15-1127" fmla="*/ 4294504 w 5650114"/>
                <a:gd name="connsiteY15-1128" fmla="*/ 0 h 2033597"/>
                <a:gd name="connsiteX16-1129" fmla="*/ 4743744 w 5650114"/>
                <a:gd name="connsiteY16-1130" fmla="*/ 147282 h 2033597"/>
                <a:gd name="connsiteX17-1131" fmla="*/ 4895956 w 5650114"/>
                <a:gd name="connsiteY17-1132" fmla="*/ 520108 h 2033597"/>
                <a:gd name="connsiteX18-1133" fmla="*/ 4810289 w 5650114"/>
                <a:gd name="connsiteY18-1134" fmla="*/ 882458 h 2033597"/>
                <a:gd name="connsiteX19-1135" fmla="*/ 4305558 w 5650114"/>
                <a:gd name="connsiteY19-1136" fmla="*/ 1693432 h 2033597"/>
                <a:gd name="connsiteX20-1137" fmla="*/ 4851587 w 5650114"/>
                <a:gd name="connsiteY20-1138" fmla="*/ 1693432 h 2033597"/>
                <a:gd name="connsiteX21-1139" fmla="*/ 4846084 w 5650114"/>
                <a:gd name="connsiteY21-1140" fmla="*/ 2031556 h 2033597"/>
                <a:gd name="connsiteX22-1141" fmla="*/ 5650114 w 5650114"/>
                <a:gd name="connsiteY22-1142" fmla="*/ 2029787 h 2033597"/>
                <a:gd name="connsiteX0-1143" fmla="*/ 0 w 5645511"/>
                <a:gd name="connsiteY0-1144" fmla="*/ 2033597 h 2033597"/>
                <a:gd name="connsiteX1-1145" fmla="*/ 3755909 w 5645511"/>
                <a:gd name="connsiteY1-1146" fmla="*/ 2033597 h 2033597"/>
                <a:gd name="connsiteX2-1147" fmla="*/ 3756217 w 5645511"/>
                <a:gd name="connsiteY2-1148" fmla="*/ 1748894 h 2033597"/>
                <a:gd name="connsiteX3-1149" fmla="*/ 4334868 w 5645511"/>
                <a:gd name="connsiteY3-1150" fmla="*/ 763524 h 2033597"/>
                <a:gd name="connsiteX4-1151" fmla="*/ 4426688 w 5645511"/>
                <a:gd name="connsiteY4-1152" fmla="*/ 468344 h 2033597"/>
                <a:gd name="connsiteX5-1153" fmla="*/ 4398919 w 5645511"/>
                <a:gd name="connsiteY5-1154" fmla="*/ 346944 h 2033597"/>
                <a:gd name="connsiteX6-1155" fmla="*/ 4314378 w 5645511"/>
                <a:gd name="connsiteY6-1156" fmla="*/ 306889 h 2033597"/>
                <a:gd name="connsiteX7-1157" fmla="*/ 4229837 w 5645511"/>
                <a:gd name="connsiteY7-1158" fmla="*/ 351258 h 2033597"/>
                <a:gd name="connsiteX8-1159" fmla="*/ 4202068 w 5645511"/>
                <a:gd name="connsiteY8-1160" fmla="*/ 527503 h 2033597"/>
                <a:gd name="connsiteX9-1161" fmla="*/ 4202068 w 5645511"/>
                <a:gd name="connsiteY9-1162" fmla="*/ 717305 h 2033597"/>
                <a:gd name="connsiteX10-1163" fmla="*/ 3755909 w 5645511"/>
                <a:gd name="connsiteY10-1164" fmla="*/ 717305 h 2033597"/>
                <a:gd name="connsiteX11-1165" fmla="*/ 3755909 w 5645511"/>
                <a:gd name="connsiteY11-1166" fmla="*/ 644589 h 2033597"/>
                <a:gd name="connsiteX12-1167" fmla="*/ 3773164 w 5645511"/>
                <a:gd name="connsiteY12-1168" fmla="*/ 380221 h 2033597"/>
                <a:gd name="connsiteX13-1169" fmla="*/ 3858205 w 5645511"/>
                <a:gd name="connsiteY13-1170" fmla="*/ 189803 h 2033597"/>
                <a:gd name="connsiteX14-1171" fmla="*/ 4034450 w 5645511"/>
                <a:gd name="connsiteY14-1172" fmla="*/ 48067 h 2033597"/>
                <a:gd name="connsiteX15-1173" fmla="*/ 4294504 w 5645511"/>
                <a:gd name="connsiteY15-1174" fmla="*/ 0 h 2033597"/>
                <a:gd name="connsiteX16-1175" fmla="*/ 4743744 w 5645511"/>
                <a:gd name="connsiteY16-1176" fmla="*/ 147282 h 2033597"/>
                <a:gd name="connsiteX17-1177" fmla="*/ 4895956 w 5645511"/>
                <a:gd name="connsiteY17-1178" fmla="*/ 520108 h 2033597"/>
                <a:gd name="connsiteX18-1179" fmla="*/ 4810289 w 5645511"/>
                <a:gd name="connsiteY18-1180" fmla="*/ 882458 h 2033597"/>
                <a:gd name="connsiteX19-1181" fmla="*/ 4305558 w 5645511"/>
                <a:gd name="connsiteY19-1182" fmla="*/ 1693432 h 2033597"/>
                <a:gd name="connsiteX20-1183" fmla="*/ 4851587 w 5645511"/>
                <a:gd name="connsiteY20-1184" fmla="*/ 1693432 h 2033597"/>
                <a:gd name="connsiteX21-1185" fmla="*/ 4846084 w 5645511"/>
                <a:gd name="connsiteY21-1186" fmla="*/ 2031556 h 2033597"/>
                <a:gd name="connsiteX22-1187" fmla="*/ 5645511 w 5645511"/>
                <a:gd name="connsiteY22-1188" fmla="*/ 2029787 h 2033597"/>
                <a:gd name="connsiteX0-1189" fmla="*/ 0 w 5659320"/>
                <a:gd name="connsiteY0-1190" fmla="*/ 2033597 h 2034391"/>
                <a:gd name="connsiteX1-1191" fmla="*/ 3755909 w 5659320"/>
                <a:gd name="connsiteY1-1192" fmla="*/ 2033597 h 2034391"/>
                <a:gd name="connsiteX2-1193" fmla="*/ 3756217 w 5659320"/>
                <a:gd name="connsiteY2-1194" fmla="*/ 1748894 h 2034391"/>
                <a:gd name="connsiteX3-1195" fmla="*/ 4334868 w 5659320"/>
                <a:gd name="connsiteY3-1196" fmla="*/ 763524 h 2034391"/>
                <a:gd name="connsiteX4-1197" fmla="*/ 4426688 w 5659320"/>
                <a:gd name="connsiteY4-1198" fmla="*/ 468344 h 2034391"/>
                <a:gd name="connsiteX5-1199" fmla="*/ 4398919 w 5659320"/>
                <a:gd name="connsiteY5-1200" fmla="*/ 346944 h 2034391"/>
                <a:gd name="connsiteX6-1201" fmla="*/ 4314378 w 5659320"/>
                <a:gd name="connsiteY6-1202" fmla="*/ 306889 h 2034391"/>
                <a:gd name="connsiteX7-1203" fmla="*/ 4229837 w 5659320"/>
                <a:gd name="connsiteY7-1204" fmla="*/ 351258 h 2034391"/>
                <a:gd name="connsiteX8-1205" fmla="*/ 4202068 w 5659320"/>
                <a:gd name="connsiteY8-1206" fmla="*/ 527503 h 2034391"/>
                <a:gd name="connsiteX9-1207" fmla="*/ 4202068 w 5659320"/>
                <a:gd name="connsiteY9-1208" fmla="*/ 717305 h 2034391"/>
                <a:gd name="connsiteX10-1209" fmla="*/ 3755909 w 5659320"/>
                <a:gd name="connsiteY10-1210" fmla="*/ 717305 h 2034391"/>
                <a:gd name="connsiteX11-1211" fmla="*/ 3755909 w 5659320"/>
                <a:gd name="connsiteY11-1212" fmla="*/ 644589 h 2034391"/>
                <a:gd name="connsiteX12-1213" fmla="*/ 3773164 w 5659320"/>
                <a:gd name="connsiteY12-1214" fmla="*/ 380221 h 2034391"/>
                <a:gd name="connsiteX13-1215" fmla="*/ 3858205 w 5659320"/>
                <a:gd name="connsiteY13-1216" fmla="*/ 189803 h 2034391"/>
                <a:gd name="connsiteX14-1217" fmla="*/ 4034450 w 5659320"/>
                <a:gd name="connsiteY14-1218" fmla="*/ 48067 h 2034391"/>
                <a:gd name="connsiteX15-1219" fmla="*/ 4294504 w 5659320"/>
                <a:gd name="connsiteY15-1220" fmla="*/ 0 h 2034391"/>
                <a:gd name="connsiteX16-1221" fmla="*/ 4743744 w 5659320"/>
                <a:gd name="connsiteY16-1222" fmla="*/ 147282 h 2034391"/>
                <a:gd name="connsiteX17-1223" fmla="*/ 4895956 w 5659320"/>
                <a:gd name="connsiteY17-1224" fmla="*/ 520108 h 2034391"/>
                <a:gd name="connsiteX18-1225" fmla="*/ 4810289 w 5659320"/>
                <a:gd name="connsiteY18-1226" fmla="*/ 882458 h 2034391"/>
                <a:gd name="connsiteX19-1227" fmla="*/ 4305558 w 5659320"/>
                <a:gd name="connsiteY19-1228" fmla="*/ 1693432 h 2034391"/>
                <a:gd name="connsiteX20-1229" fmla="*/ 4851587 w 5659320"/>
                <a:gd name="connsiteY20-1230" fmla="*/ 1693432 h 2034391"/>
                <a:gd name="connsiteX21-1231" fmla="*/ 4846084 w 5659320"/>
                <a:gd name="connsiteY21-1232" fmla="*/ 2031556 h 2034391"/>
                <a:gd name="connsiteX22-1233" fmla="*/ 5659320 w 5659320"/>
                <a:gd name="connsiteY22-1234" fmla="*/ 2034391 h 20343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221" y="connsiteY22-222"/>
                </a:cxn>
              </a:cxnLst>
              <a:rect l="l" t="t" r="r" b="b"/>
              <a:pathLst>
                <a:path w="5659320" h="2034391">
                  <a:moveTo>
                    <a:pt x="0" y="2033597"/>
                  </a:moveTo>
                  <a:lnTo>
                    <a:pt x="3755909" y="2033597"/>
                  </a:lnTo>
                  <a:cubicBezTo>
                    <a:pt x="3756012" y="1938696"/>
                    <a:pt x="3756114" y="1843795"/>
                    <a:pt x="3756217" y="1748894"/>
                  </a:cubicBezTo>
                  <a:cubicBezTo>
                    <a:pt x="4080771" y="1218104"/>
                    <a:pt x="4273655" y="889648"/>
                    <a:pt x="4334868" y="763524"/>
                  </a:cubicBezTo>
                  <a:cubicBezTo>
                    <a:pt x="4396081" y="637399"/>
                    <a:pt x="4426688" y="539006"/>
                    <a:pt x="4426688" y="468344"/>
                  </a:cubicBezTo>
                  <a:cubicBezTo>
                    <a:pt x="4426688" y="414115"/>
                    <a:pt x="4417432" y="373648"/>
                    <a:pt x="4398919" y="346944"/>
                  </a:cubicBezTo>
                  <a:cubicBezTo>
                    <a:pt x="4380406" y="320241"/>
                    <a:pt x="4352226" y="306889"/>
                    <a:pt x="4314378" y="306889"/>
                  </a:cubicBezTo>
                  <a:cubicBezTo>
                    <a:pt x="4276531" y="306889"/>
                    <a:pt x="4248350" y="321678"/>
                    <a:pt x="4229837" y="351258"/>
                  </a:cubicBezTo>
                  <a:cubicBezTo>
                    <a:pt x="4211325" y="380838"/>
                    <a:pt x="4202068" y="439586"/>
                    <a:pt x="4202068" y="527503"/>
                  </a:cubicBezTo>
                  <a:lnTo>
                    <a:pt x="4202068" y="717305"/>
                  </a:lnTo>
                  <a:lnTo>
                    <a:pt x="3755909" y="717305"/>
                  </a:lnTo>
                  <a:lnTo>
                    <a:pt x="3755909" y="644589"/>
                  </a:lnTo>
                  <a:cubicBezTo>
                    <a:pt x="3755909" y="532844"/>
                    <a:pt x="3761661" y="444721"/>
                    <a:pt x="3773164" y="380221"/>
                  </a:cubicBezTo>
                  <a:cubicBezTo>
                    <a:pt x="3784667" y="315721"/>
                    <a:pt x="3813014" y="252248"/>
                    <a:pt x="3858205" y="189803"/>
                  </a:cubicBezTo>
                  <a:cubicBezTo>
                    <a:pt x="3903396" y="127357"/>
                    <a:pt x="3962145" y="80112"/>
                    <a:pt x="4034450" y="48067"/>
                  </a:cubicBezTo>
                  <a:cubicBezTo>
                    <a:pt x="4106756" y="16023"/>
                    <a:pt x="4193441" y="0"/>
                    <a:pt x="4294504" y="0"/>
                  </a:cubicBezTo>
                  <a:cubicBezTo>
                    <a:pt x="4492523" y="0"/>
                    <a:pt x="4642270" y="49094"/>
                    <a:pt x="4743744" y="147282"/>
                  </a:cubicBezTo>
                  <a:cubicBezTo>
                    <a:pt x="4845219" y="245470"/>
                    <a:pt x="4895956" y="369745"/>
                    <a:pt x="4895956" y="520108"/>
                  </a:cubicBezTo>
                  <a:cubicBezTo>
                    <a:pt x="4895956" y="634318"/>
                    <a:pt x="4867400" y="755102"/>
                    <a:pt x="4810289" y="882458"/>
                  </a:cubicBezTo>
                  <a:cubicBezTo>
                    <a:pt x="4753177" y="1009815"/>
                    <a:pt x="4584934" y="1280139"/>
                    <a:pt x="4305558" y="1693432"/>
                  </a:cubicBezTo>
                  <a:lnTo>
                    <a:pt x="4851587" y="1693432"/>
                  </a:lnTo>
                  <a:cubicBezTo>
                    <a:pt x="4852775" y="1861969"/>
                    <a:pt x="4847250" y="1910192"/>
                    <a:pt x="4846084" y="2031556"/>
                  </a:cubicBezTo>
                  <a:lnTo>
                    <a:pt x="5659320" y="2034391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5417502" y="3142623"/>
              <a:ext cx="216261" cy="216261"/>
              <a:chOff x="1295369" y="3717673"/>
              <a:chExt cx="248226" cy="248226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295369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1339068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10335746" y="3142623"/>
              <a:ext cx="216261" cy="216261"/>
              <a:chOff x="2094413" y="3717673"/>
              <a:chExt cx="248226" cy="248226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2094413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/>
              <p:cNvSpPr/>
              <p:nvPr/>
            </p:nvSpPr>
            <p:spPr>
              <a:xfrm>
                <a:off x="2138112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992263" y="4082584"/>
            <a:ext cx="4805355" cy="1758026"/>
            <a:chOff x="687750" y="4176372"/>
            <a:chExt cx="4805355" cy="1758026"/>
          </a:xfrm>
        </p:grpSpPr>
        <p:sp>
          <p:nvSpPr>
            <p:cNvPr id="111" name="文本框 52"/>
            <p:cNvSpPr txBox="1"/>
            <p:nvPr/>
          </p:nvSpPr>
          <p:spPr>
            <a:xfrm>
              <a:off x="797780" y="4176372"/>
              <a:ext cx="4588016" cy="1656090"/>
            </a:xfrm>
            <a:custGeom>
              <a:avLst/>
              <a:gdLst>
                <a:gd name="connsiteX0" fmla="*/ 564803 w 1121369"/>
                <a:gd name="connsiteY0" fmla="*/ 1980340 h 2086095"/>
                <a:gd name="connsiteX1" fmla="*/ 210037 w 1121369"/>
                <a:gd name="connsiteY1" fmla="*/ 1904444 h 2086095"/>
                <a:gd name="connsiteX2" fmla="*/ 40595 w 1121369"/>
                <a:gd name="connsiteY2" fmla="*/ 1718530 h 2086095"/>
                <a:gd name="connsiteX3" fmla="*/ 0 w 1121369"/>
                <a:gd name="connsiteY3" fmla="*/ 1336700 h 2086095"/>
                <a:gd name="connsiteX4" fmla="*/ 0 w 1121369"/>
                <a:gd name="connsiteY4" fmla="*/ 1186086 h 2086095"/>
                <a:gd name="connsiteX5" fmla="*/ 475376 w 1121369"/>
                <a:gd name="connsiteY5" fmla="*/ 1186086 h 2086095"/>
                <a:gd name="connsiteX6" fmla="*/ 475376 w 1121369"/>
                <a:gd name="connsiteY6" fmla="*/ 1495551 h 2086095"/>
                <a:gd name="connsiteX7" fmla="*/ 490085 w 1121369"/>
                <a:gd name="connsiteY7" fmla="*/ 1652636 h 2086095"/>
                <a:gd name="connsiteX8" fmla="*/ 555390 w 1121369"/>
                <a:gd name="connsiteY8" fmla="*/ 1686172 h 2086095"/>
                <a:gd name="connsiteX9" fmla="*/ 628344 w 1121369"/>
                <a:gd name="connsiteY9" fmla="*/ 1643811 h 2086095"/>
                <a:gd name="connsiteX10" fmla="*/ 645994 w 1121369"/>
                <a:gd name="connsiteY10" fmla="*/ 1422597 h 2086095"/>
                <a:gd name="connsiteX11" fmla="*/ 645994 w 1121369"/>
                <a:gd name="connsiteY11" fmla="*/ 1290810 h 2086095"/>
                <a:gd name="connsiteX12" fmla="*/ 621284 w 1121369"/>
                <a:gd name="connsiteY12" fmla="*/ 1130782 h 2086095"/>
                <a:gd name="connsiteX13" fmla="*/ 548330 w 1121369"/>
                <a:gd name="connsiteY13" fmla="*/ 1064300 h 2086095"/>
                <a:gd name="connsiteX14" fmla="*/ 361239 w 1121369"/>
                <a:gd name="connsiteY14" fmla="*/ 1046062 h 2086095"/>
                <a:gd name="connsiteX15" fmla="*/ 361239 w 1121369"/>
                <a:gd name="connsiteY15" fmla="*/ 769544 h 2086095"/>
                <a:gd name="connsiteX16" fmla="*/ 570687 w 1121369"/>
                <a:gd name="connsiteY16" fmla="*/ 756600 h 2086095"/>
                <a:gd name="connsiteX17" fmla="*/ 628344 w 1121369"/>
                <a:gd name="connsiteY17" fmla="*/ 700120 h 2086095"/>
                <a:gd name="connsiteX18" fmla="*/ 645994 w 1121369"/>
                <a:gd name="connsiteY18" fmla="*/ 563626 h 2086095"/>
                <a:gd name="connsiteX19" fmla="*/ 645994 w 1121369"/>
                <a:gd name="connsiteY19" fmla="*/ 457726 h 2086095"/>
                <a:gd name="connsiteX20" fmla="*/ 625402 w 1121369"/>
                <a:gd name="connsiteY20" fmla="*/ 325938 h 2086095"/>
                <a:gd name="connsiteX21" fmla="*/ 561273 w 1121369"/>
                <a:gd name="connsiteY21" fmla="*/ 294168 h 2086095"/>
                <a:gd name="connsiteX22" fmla="*/ 493615 w 1121369"/>
                <a:gd name="connsiteY22" fmla="*/ 327703 h 2086095"/>
                <a:gd name="connsiteX23" fmla="*/ 475376 w 1121369"/>
                <a:gd name="connsiteY23" fmla="*/ 470669 h 2086095"/>
                <a:gd name="connsiteX24" fmla="*/ 475376 w 1121369"/>
                <a:gd name="connsiteY24" fmla="*/ 627167 h 2086095"/>
                <a:gd name="connsiteX25" fmla="*/ 0 w 1121369"/>
                <a:gd name="connsiteY25" fmla="*/ 627167 h 2086095"/>
                <a:gd name="connsiteX26" fmla="*/ 0 w 1121369"/>
                <a:gd name="connsiteY26" fmla="*/ 464786 h 2086095"/>
                <a:gd name="connsiteX27" fmla="*/ 124728 w 1121369"/>
                <a:gd name="connsiteY27" fmla="*/ 95899 h 2086095"/>
                <a:gd name="connsiteX28" fmla="*/ 521266 w 1121369"/>
                <a:gd name="connsiteY28" fmla="*/ 0 h 2086095"/>
                <a:gd name="connsiteX29" fmla="*/ 982522 w 1121369"/>
                <a:gd name="connsiteY29" fmla="*/ 132872 h 2086095"/>
                <a:gd name="connsiteX30" fmla="*/ 1103719 w 1121369"/>
                <a:gd name="connsiteY30" fmla="*/ 502090 h 2086095"/>
                <a:gd name="connsiteX31" fmla="*/ 1060182 w 1121369"/>
                <a:gd name="connsiteY31" fmla="*/ 733150 h 2086095"/>
                <a:gd name="connsiteX32" fmla="*/ 907215 w 1121369"/>
                <a:gd name="connsiteY32" fmla="*/ 863089 h 2086095"/>
                <a:gd name="connsiteX33" fmla="*/ 1068419 w 1121369"/>
                <a:gd name="connsiteY33" fmla="*/ 982586 h 2086095"/>
                <a:gd name="connsiteX34" fmla="*/ 1121369 w 1121369"/>
                <a:gd name="connsiteY34" fmla="*/ 1371687 h 2086095"/>
                <a:gd name="connsiteX35" fmla="*/ 1069596 w 1121369"/>
                <a:gd name="connsiteY35" fmla="*/ 1724276 h 2086095"/>
                <a:gd name="connsiteX36" fmla="*/ 890742 w 1121369"/>
                <a:gd name="connsiteY36" fmla="*/ 1914998 h 2086095"/>
                <a:gd name="connsiteX37" fmla="*/ 670558 w 1121369"/>
                <a:gd name="connsiteY37" fmla="*/ 2086095 h 2086095"/>
                <a:gd name="connsiteX0-1" fmla="*/ 564803 w 1121369"/>
                <a:gd name="connsiteY0-2" fmla="*/ 1980340 h 2086095"/>
                <a:gd name="connsiteX1-3" fmla="*/ 210037 w 1121369"/>
                <a:gd name="connsiteY1-4" fmla="*/ 1904444 h 2086095"/>
                <a:gd name="connsiteX2-5" fmla="*/ 40595 w 1121369"/>
                <a:gd name="connsiteY2-6" fmla="*/ 1718530 h 2086095"/>
                <a:gd name="connsiteX3-7" fmla="*/ 0 w 1121369"/>
                <a:gd name="connsiteY3-8" fmla="*/ 1336700 h 2086095"/>
                <a:gd name="connsiteX4-9" fmla="*/ 0 w 1121369"/>
                <a:gd name="connsiteY4-10" fmla="*/ 1186086 h 2086095"/>
                <a:gd name="connsiteX5-11" fmla="*/ 475376 w 1121369"/>
                <a:gd name="connsiteY5-12" fmla="*/ 1186086 h 2086095"/>
                <a:gd name="connsiteX6-13" fmla="*/ 475376 w 1121369"/>
                <a:gd name="connsiteY6-14" fmla="*/ 1495551 h 2086095"/>
                <a:gd name="connsiteX7-15" fmla="*/ 490085 w 1121369"/>
                <a:gd name="connsiteY7-16" fmla="*/ 1652636 h 2086095"/>
                <a:gd name="connsiteX8-17" fmla="*/ 555390 w 1121369"/>
                <a:gd name="connsiteY8-18" fmla="*/ 1686172 h 2086095"/>
                <a:gd name="connsiteX9-19" fmla="*/ 628344 w 1121369"/>
                <a:gd name="connsiteY9-20" fmla="*/ 1643811 h 2086095"/>
                <a:gd name="connsiteX10-21" fmla="*/ 645994 w 1121369"/>
                <a:gd name="connsiteY10-22" fmla="*/ 1422597 h 2086095"/>
                <a:gd name="connsiteX11-23" fmla="*/ 645994 w 1121369"/>
                <a:gd name="connsiteY11-24" fmla="*/ 1290810 h 2086095"/>
                <a:gd name="connsiteX12-25" fmla="*/ 621284 w 1121369"/>
                <a:gd name="connsiteY12-26" fmla="*/ 1130782 h 2086095"/>
                <a:gd name="connsiteX13-27" fmla="*/ 548330 w 1121369"/>
                <a:gd name="connsiteY13-28" fmla="*/ 1064300 h 2086095"/>
                <a:gd name="connsiteX14-29" fmla="*/ 361239 w 1121369"/>
                <a:gd name="connsiteY14-30" fmla="*/ 1046062 h 2086095"/>
                <a:gd name="connsiteX15-31" fmla="*/ 361239 w 1121369"/>
                <a:gd name="connsiteY15-32" fmla="*/ 769544 h 2086095"/>
                <a:gd name="connsiteX16-33" fmla="*/ 570687 w 1121369"/>
                <a:gd name="connsiteY16-34" fmla="*/ 756600 h 2086095"/>
                <a:gd name="connsiteX17-35" fmla="*/ 628344 w 1121369"/>
                <a:gd name="connsiteY17-36" fmla="*/ 700120 h 2086095"/>
                <a:gd name="connsiteX18-37" fmla="*/ 645994 w 1121369"/>
                <a:gd name="connsiteY18-38" fmla="*/ 563626 h 2086095"/>
                <a:gd name="connsiteX19-39" fmla="*/ 645994 w 1121369"/>
                <a:gd name="connsiteY19-40" fmla="*/ 457726 h 2086095"/>
                <a:gd name="connsiteX20-41" fmla="*/ 625402 w 1121369"/>
                <a:gd name="connsiteY20-42" fmla="*/ 325938 h 2086095"/>
                <a:gd name="connsiteX21-43" fmla="*/ 561273 w 1121369"/>
                <a:gd name="connsiteY21-44" fmla="*/ 294168 h 2086095"/>
                <a:gd name="connsiteX22-45" fmla="*/ 493615 w 1121369"/>
                <a:gd name="connsiteY22-46" fmla="*/ 327703 h 2086095"/>
                <a:gd name="connsiteX23-47" fmla="*/ 475376 w 1121369"/>
                <a:gd name="connsiteY23-48" fmla="*/ 470669 h 2086095"/>
                <a:gd name="connsiteX24-49" fmla="*/ 475376 w 1121369"/>
                <a:gd name="connsiteY24-50" fmla="*/ 627167 h 2086095"/>
                <a:gd name="connsiteX25-51" fmla="*/ 0 w 1121369"/>
                <a:gd name="connsiteY25-52" fmla="*/ 627167 h 2086095"/>
                <a:gd name="connsiteX26-53" fmla="*/ 0 w 1121369"/>
                <a:gd name="connsiteY26-54" fmla="*/ 464786 h 2086095"/>
                <a:gd name="connsiteX27-55" fmla="*/ 124728 w 1121369"/>
                <a:gd name="connsiteY27-56" fmla="*/ 95899 h 2086095"/>
                <a:gd name="connsiteX28-57" fmla="*/ 521266 w 1121369"/>
                <a:gd name="connsiteY28-58" fmla="*/ 0 h 2086095"/>
                <a:gd name="connsiteX29-59" fmla="*/ 982522 w 1121369"/>
                <a:gd name="connsiteY29-60" fmla="*/ 132872 h 2086095"/>
                <a:gd name="connsiteX30-61" fmla="*/ 1103719 w 1121369"/>
                <a:gd name="connsiteY30-62" fmla="*/ 502090 h 2086095"/>
                <a:gd name="connsiteX31-63" fmla="*/ 1060182 w 1121369"/>
                <a:gd name="connsiteY31-64" fmla="*/ 733150 h 2086095"/>
                <a:gd name="connsiteX32-65" fmla="*/ 907215 w 1121369"/>
                <a:gd name="connsiteY32-66" fmla="*/ 863089 h 2086095"/>
                <a:gd name="connsiteX33-67" fmla="*/ 1068419 w 1121369"/>
                <a:gd name="connsiteY33-68" fmla="*/ 982586 h 2086095"/>
                <a:gd name="connsiteX34-69" fmla="*/ 1121369 w 1121369"/>
                <a:gd name="connsiteY34-70" fmla="*/ 1371687 h 2086095"/>
                <a:gd name="connsiteX35-71" fmla="*/ 1069596 w 1121369"/>
                <a:gd name="connsiteY35-72" fmla="*/ 1724276 h 2086095"/>
                <a:gd name="connsiteX36-73" fmla="*/ 890742 w 1121369"/>
                <a:gd name="connsiteY36-74" fmla="*/ 1914998 h 2086095"/>
                <a:gd name="connsiteX37-75" fmla="*/ 670558 w 1121369"/>
                <a:gd name="connsiteY37-76" fmla="*/ 2086095 h 2086095"/>
                <a:gd name="connsiteX0-77" fmla="*/ 564803 w 1121369"/>
                <a:gd name="connsiteY0-78" fmla="*/ 1980340 h 2086095"/>
                <a:gd name="connsiteX1-79" fmla="*/ 210037 w 1121369"/>
                <a:gd name="connsiteY1-80" fmla="*/ 1904444 h 2086095"/>
                <a:gd name="connsiteX2-81" fmla="*/ 40595 w 1121369"/>
                <a:gd name="connsiteY2-82" fmla="*/ 1718530 h 2086095"/>
                <a:gd name="connsiteX3-83" fmla="*/ 0 w 1121369"/>
                <a:gd name="connsiteY3-84" fmla="*/ 1336700 h 2086095"/>
                <a:gd name="connsiteX4-85" fmla="*/ 0 w 1121369"/>
                <a:gd name="connsiteY4-86" fmla="*/ 1186086 h 2086095"/>
                <a:gd name="connsiteX5-87" fmla="*/ 475376 w 1121369"/>
                <a:gd name="connsiteY5-88" fmla="*/ 1186086 h 2086095"/>
                <a:gd name="connsiteX6-89" fmla="*/ 475376 w 1121369"/>
                <a:gd name="connsiteY6-90" fmla="*/ 1495551 h 2086095"/>
                <a:gd name="connsiteX7-91" fmla="*/ 490085 w 1121369"/>
                <a:gd name="connsiteY7-92" fmla="*/ 1652636 h 2086095"/>
                <a:gd name="connsiteX8-93" fmla="*/ 555390 w 1121369"/>
                <a:gd name="connsiteY8-94" fmla="*/ 1686172 h 2086095"/>
                <a:gd name="connsiteX9-95" fmla="*/ 628344 w 1121369"/>
                <a:gd name="connsiteY9-96" fmla="*/ 1643811 h 2086095"/>
                <a:gd name="connsiteX10-97" fmla="*/ 645994 w 1121369"/>
                <a:gd name="connsiteY10-98" fmla="*/ 1422597 h 2086095"/>
                <a:gd name="connsiteX11-99" fmla="*/ 645994 w 1121369"/>
                <a:gd name="connsiteY11-100" fmla="*/ 1290810 h 2086095"/>
                <a:gd name="connsiteX12-101" fmla="*/ 621284 w 1121369"/>
                <a:gd name="connsiteY12-102" fmla="*/ 1130782 h 2086095"/>
                <a:gd name="connsiteX13-103" fmla="*/ 548330 w 1121369"/>
                <a:gd name="connsiteY13-104" fmla="*/ 1064300 h 2086095"/>
                <a:gd name="connsiteX14-105" fmla="*/ 361239 w 1121369"/>
                <a:gd name="connsiteY14-106" fmla="*/ 1046062 h 2086095"/>
                <a:gd name="connsiteX15-107" fmla="*/ 361239 w 1121369"/>
                <a:gd name="connsiteY15-108" fmla="*/ 769544 h 2086095"/>
                <a:gd name="connsiteX16-109" fmla="*/ 570687 w 1121369"/>
                <a:gd name="connsiteY16-110" fmla="*/ 756600 h 2086095"/>
                <a:gd name="connsiteX17-111" fmla="*/ 628344 w 1121369"/>
                <a:gd name="connsiteY17-112" fmla="*/ 700120 h 2086095"/>
                <a:gd name="connsiteX18-113" fmla="*/ 645994 w 1121369"/>
                <a:gd name="connsiteY18-114" fmla="*/ 563626 h 2086095"/>
                <a:gd name="connsiteX19-115" fmla="*/ 645994 w 1121369"/>
                <a:gd name="connsiteY19-116" fmla="*/ 457726 h 2086095"/>
                <a:gd name="connsiteX20-117" fmla="*/ 625402 w 1121369"/>
                <a:gd name="connsiteY20-118" fmla="*/ 325938 h 2086095"/>
                <a:gd name="connsiteX21-119" fmla="*/ 561273 w 1121369"/>
                <a:gd name="connsiteY21-120" fmla="*/ 294168 h 2086095"/>
                <a:gd name="connsiteX22-121" fmla="*/ 493615 w 1121369"/>
                <a:gd name="connsiteY22-122" fmla="*/ 327703 h 2086095"/>
                <a:gd name="connsiteX23-123" fmla="*/ 475376 w 1121369"/>
                <a:gd name="connsiteY23-124" fmla="*/ 470669 h 2086095"/>
                <a:gd name="connsiteX24-125" fmla="*/ 475376 w 1121369"/>
                <a:gd name="connsiteY24-126" fmla="*/ 627167 h 2086095"/>
                <a:gd name="connsiteX25-127" fmla="*/ 0 w 1121369"/>
                <a:gd name="connsiteY25-128" fmla="*/ 627167 h 2086095"/>
                <a:gd name="connsiteX26-129" fmla="*/ 0 w 1121369"/>
                <a:gd name="connsiteY26-130" fmla="*/ 464786 h 2086095"/>
                <a:gd name="connsiteX27-131" fmla="*/ 124728 w 1121369"/>
                <a:gd name="connsiteY27-132" fmla="*/ 95899 h 2086095"/>
                <a:gd name="connsiteX28-133" fmla="*/ 521266 w 1121369"/>
                <a:gd name="connsiteY28-134" fmla="*/ 0 h 2086095"/>
                <a:gd name="connsiteX29-135" fmla="*/ 982522 w 1121369"/>
                <a:gd name="connsiteY29-136" fmla="*/ 132872 h 2086095"/>
                <a:gd name="connsiteX30-137" fmla="*/ 1103719 w 1121369"/>
                <a:gd name="connsiteY30-138" fmla="*/ 502090 h 2086095"/>
                <a:gd name="connsiteX31-139" fmla="*/ 1060182 w 1121369"/>
                <a:gd name="connsiteY31-140" fmla="*/ 733150 h 2086095"/>
                <a:gd name="connsiteX32-141" fmla="*/ 907215 w 1121369"/>
                <a:gd name="connsiteY32-142" fmla="*/ 863089 h 2086095"/>
                <a:gd name="connsiteX33-143" fmla="*/ 1068419 w 1121369"/>
                <a:gd name="connsiteY33-144" fmla="*/ 982586 h 2086095"/>
                <a:gd name="connsiteX34-145" fmla="*/ 1121369 w 1121369"/>
                <a:gd name="connsiteY34-146" fmla="*/ 1371687 h 2086095"/>
                <a:gd name="connsiteX35-147" fmla="*/ 1069596 w 1121369"/>
                <a:gd name="connsiteY35-148" fmla="*/ 1724276 h 2086095"/>
                <a:gd name="connsiteX36-149" fmla="*/ 890742 w 1121369"/>
                <a:gd name="connsiteY36-150" fmla="*/ 1914998 h 2086095"/>
                <a:gd name="connsiteX37-151" fmla="*/ 670558 w 1121369"/>
                <a:gd name="connsiteY37-152" fmla="*/ 2086095 h 2086095"/>
                <a:gd name="connsiteX0-153" fmla="*/ 564803 w 1618734"/>
                <a:gd name="connsiteY0-154" fmla="*/ 1980340 h 1986950"/>
                <a:gd name="connsiteX1-155" fmla="*/ 210037 w 1618734"/>
                <a:gd name="connsiteY1-156" fmla="*/ 1904444 h 1986950"/>
                <a:gd name="connsiteX2-157" fmla="*/ 40595 w 1618734"/>
                <a:gd name="connsiteY2-158" fmla="*/ 1718530 h 1986950"/>
                <a:gd name="connsiteX3-159" fmla="*/ 0 w 1618734"/>
                <a:gd name="connsiteY3-160" fmla="*/ 1336700 h 1986950"/>
                <a:gd name="connsiteX4-161" fmla="*/ 0 w 1618734"/>
                <a:gd name="connsiteY4-162" fmla="*/ 1186086 h 1986950"/>
                <a:gd name="connsiteX5-163" fmla="*/ 475376 w 1618734"/>
                <a:gd name="connsiteY5-164" fmla="*/ 1186086 h 1986950"/>
                <a:gd name="connsiteX6-165" fmla="*/ 475376 w 1618734"/>
                <a:gd name="connsiteY6-166" fmla="*/ 1495551 h 1986950"/>
                <a:gd name="connsiteX7-167" fmla="*/ 490085 w 1618734"/>
                <a:gd name="connsiteY7-168" fmla="*/ 1652636 h 1986950"/>
                <a:gd name="connsiteX8-169" fmla="*/ 555390 w 1618734"/>
                <a:gd name="connsiteY8-170" fmla="*/ 1686172 h 1986950"/>
                <a:gd name="connsiteX9-171" fmla="*/ 628344 w 1618734"/>
                <a:gd name="connsiteY9-172" fmla="*/ 1643811 h 1986950"/>
                <a:gd name="connsiteX10-173" fmla="*/ 645994 w 1618734"/>
                <a:gd name="connsiteY10-174" fmla="*/ 1422597 h 1986950"/>
                <a:gd name="connsiteX11-175" fmla="*/ 645994 w 1618734"/>
                <a:gd name="connsiteY11-176" fmla="*/ 1290810 h 1986950"/>
                <a:gd name="connsiteX12-177" fmla="*/ 621284 w 1618734"/>
                <a:gd name="connsiteY12-178" fmla="*/ 1130782 h 1986950"/>
                <a:gd name="connsiteX13-179" fmla="*/ 548330 w 1618734"/>
                <a:gd name="connsiteY13-180" fmla="*/ 1064300 h 1986950"/>
                <a:gd name="connsiteX14-181" fmla="*/ 361239 w 1618734"/>
                <a:gd name="connsiteY14-182" fmla="*/ 1046062 h 1986950"/>
                <a:gd name="connsiteX15-183" fmla="*/ 361239 w 1618734"/>
                <a:gd name="connsiteY15-184" fmla="*/ 769544 h 1986950"/>
                <a:gd name="connsiteX16-185" fmla="*/ 570687 w 1618734"/>
                <a:gd name="connsiteY16-186" fmla="*/ 756600 h 1986950"/>
                <a:gd name="connsiteX17-187" fmla="*/ 628344 w 1618734"/>
                <a:gd name="connsiteY17-188" fmla="*/ 700120 h 1986950"/>
                <a:gd name="connsiteX18-189" fmla="*/ 645994 w 1618734"/>
                <a:gd name="connsiteY18-190" fmla="*/ 563626 h 1986950"/>
                <a:gd name="connsiteX19-191" fmla="*/ 645994 w 1618734"/>
                <a:gd name="connsiteY19-192" fmla="*/ 457726 h 1986950"/>
                <a:gd name="connsiteX20-193" fmla="*/ 625402 w 1618734"/>
                <a:gd name="connsiteY20-194" fmla="*/ 325938 h 1986950"/>
                <a:gd name="connsiteX21-195" fmla="*/ 561273 w 1618734"/>
                <a:gd name="connsiteY21-196" fmla="*/ 294168 h 1986950"/>
                <a:gd name="connsiteX22-197" fmla="*/ 493615 w 1618734"/>
                <a:gd name="connsiteY22-198" fmla="*/ 327703 h 1986950"/>
                <a:gd name="connsiteX23-199" fmla="*/ 475376 w 1618734"/>
                <a:gd name="connsiteY23-200" fmla="*/ 470669 h 1986950"/>
                <a:gd name="connsiteX24-201" fmla="*/ 475376 w 1618734"/>
                <a:gd name="connsiteY24-202" fmla="*/ 627167 h 1986950"/>
                <a:gd name="connsiteX25-203" fmla="*/ 0 w 1618734"/>
                <a:gd name="connsiteY25-204" fmla="*/ 627167 h 1986950"/>
                <a:gd name="connsiteX26-205" fmla="*/ 0 w 1618734"/>
                <a:gd name="connsiteY26-206" fmla="*/ 464786 h 1986950"/>
                <a:gd name="connsiteX27-207" fmla="*/ 124728 w 1618734"/>
                <a:gd name="connsiteY27-208" fmla="*/ 95899 h 1986950"/>
                <a:gd name="connsiteX28-209" fmla="*/ 521266 w 1618734"/>
                <a:gd name="connsiteY28-210" fmla="*/ 0 h 1986950"/>
                <a:gd name="connsiteX29-211" fmla="*/ 982522 w 1618734"/>
                <a:gd name="connsiteY29-212" fmla="*/ 132872 h 1986950"/>
                <a:gd name="connsiteX30-213" fmla="*/ 1103719 w 1618734"/>
                <a:gd name="connsiteY30-214" fmla="*/ 502090 h 1986950"/>
                <a:gd name="connsiteX31-215" fmla="*/ 1060182 w 1618734"/>
                <a:gd name="connsiteY31-216" fmla="*/ 733150 h 1986950"/>
                <a:gd name="connsiteX32-217" fmla="*/ 907215 w 1618734"/>
                <a:gd name="connsiteY32-218" fmla="*/ 863089 h 1986950"/>
                <a:gd name="connsiteX33-219" fmla="*/ 1068419 w 1618734"/>
                <a:gd name="connsiteY33-220" fmla="*/ 982586 h 1986950"/>
                <a:gd name="connsiteX34-221" fmla="*/ 1121369 w 1618734"/>
                <a:gd name="connsiteY34-222" fmla="*/ 1371687 h 1986950"/>
                <a:gd name="connsiteX35-223" fmla="*/ 1069596 w 1618734"/>
                <a:gd name="connsiteY35-224" fmla="*/ 1724276 h 1986950"/>
                <a:gd name="connsiteX36-225" fmla="*/ 890742 w 1618734"/>
                <a:gd name="connsiteY36-226" fmla="*/ 1914998 h 1986950"/>
                <a:gd name="connsiteX37-227" fmla="*/ 1617943 w 1618734"/>
                <a:gd name="connsiteY37-228" fmla="*/ 1986950 h 1986950"/>
                <a:gd name="connsiteX0-229" fmla="*/ 564803 w 1617943"/>
                <a:gd name="connsiteY0-230" fmla="*/ 1980340 h 1986950"/>
                <a:gd name="connsiteX1-231" fmla="*/ 210037 w 1617943"/>
                <a:gd name="connsiteY1-232" fmla="*/ 1904444 h 1986950"/>
                <a:gd name="connsiteX2-233" fmla="*/ 40595 w 1617943"/>
                <a:gd name="connsiteY2-234" fmla="*/ 1718530 h 1986950"/>
                <a:gd name="connsiteX3-235" fmla="*/ 0 w 1617943"/>
                <a:gd name="connsiteY3-236" fmla="*/ 1336700 h 1986950"/>
                <a:gd name="connsiteX4-237" fmla="*/ 0 w 1617943"/>
                <a:gd name="connsiteY4-238" fmla="*/ 1186086 h 1986950"/>
                <a:gd name="connsiteX5-239" fmla="*/ 475376 w 1617943"/>
                <a:gd name="connsiteY5-240" fmla="*/ 1186086 h 1986950"/>
                <a:gd name="connsiteX6-241" fmla="*/ 475376 w 1617943"/>
                <a:gd name="connsiteY6-242" fmla="*/ 1495551 h 1986950"/>
                <a:gd name="connsiteX7-243" fmla="*/ 490085 w 1617943"/>
                <a:gd name="connsiteY7-244" fmla="*/ 1652636 h 1986950"/>
                <a:gd name="connsiteX8-245" fmla="*/ 555390 w 1617943"/>
                <a:gd name="connsiteY8-246" fmla="*/ 1686172 h 1986950"/>
                <a:gd name="connsiteX9-247" fmla="*/ 628344 w 1617943"/>
                <a:gd name="connsiteY9-248" fmla="*/ 1643811 h 1986950"/>
                <a:gd name="connsiteX10-249" fmla="*/ 645994 w 1617943"/>
                <a:gd name="connsiteY10-250" fmla="*/ 1422597 h 1986950"/>
                <a:gd name="connsiteX11-251" fmla="*/ 645994 w 1617943"/>
                <a:gd name="connsiteY11-252" fmla="*/ 1290810 h 1986950"/>
                <a:gd name="connsiteX12-253" fmla="*/ 621284 w 1617943"/>
                <a:gd name="connsiteY12-254" fmla="*/ 1130782 h 1986950"/>
                <a:gd name="connsiteX13-255" fmla="*/ 548330 w 1617943"/>
                <a:gd name="connsiteY13-256" fmla="*/ 1064300 h 1986950"/>
                <a:gd name="connsiteX14-257" fmla="*/ 361239 w 1617943"/>
                <a:gd name="connsiteY14-258" fmla="*/ 1046062 h 1986950"/>
                <a:gd name="connsiteX15-259" fmla="*/ 361239 w 1617943"/>
                <a:gd name="connsiteY15-260" fmla="*/ 769544 h 1986950"/>
                <a:gd name="connsiteX16-261" fmla="*/ 570687 w 1617943"/>
                <a:gd name="connsiteY16-262" fmla="*/ 756600 h 1986950"/>
                <a:gd name="connsiteX17-263" fmla="*/ 628344 w 1617943"/>
                <a:gd name="connsiteY17-264" fmla="*/ 700120 h 1986950"/>
                <a:gd name="connsiteX18-265" fmla="*/ 645994 w 1617943"/>
                <a:gd name="connsiteY18-266" fmla="*/ 563626 h 1986950"/>
                <a:gd name="connsiteX19-267" fmla="*/ 645994 w 1617943"/>
                <a:gd name="connsiteY19-268" fmla="*/ 457726 h 1986950"/>
                <a:gd name="connsiteX20-269" fmla="*/ 625402 w 1617943"/>
                <a:gd name="connsiteY20-270" fmla="*/ 325938 h 1986950"/>
                <a:gd name="connsiteX21-271" fmla="*/ 561273 w 1617943"/>
                <a:gd name="connsiteY21-272" fmla="*/ 294168 h 1986950"/>
                <a:gd name="connsiteX22-273" fmla="*/ 493615 w 1617943"/>
                <a:gd name="connsiteY22-274" fmla="*/ 327703 h 1986950"/>
                <a:gd name="connsiteX23-275" fmla="*/ 475376 w 1617943"/>
                <a:gd name="connsiteY23-276" fmla="*/ 470669 h 1986950"/>
                <a:gd name="connsiteX24-277" fmla="*/ 475376 w 1617943"/>
                <a:gd name="connsiteY24-278" fmla="*/ 627167 h 1986950"/>
                <a:gd name="connsiteX25-279" fmla="*/ 0 w 1617943"/>
                <a:gd name="connsiteY25-280" fmla="*/ 627167 h 1986950"/>
                <a:gd name="connsiteX26-281" fmla="*/ 0 w 1617943"/>
                <a:gd name="connsiteY26-282" fmla="*/ 464786 h 1986950"/>
                <a:gd name="connsiteX27-283" fmla="*/ 124728 w 1617943"/>
                <a:gd name="connsiteY27-284" fmla="*/ 95899 h 1986950"/>
                <a:gd name="connsiteX28-285" fmla="*/ 521266 w 1617943"/>
                <a:gd name="connsiteY28-286" fmla="*/ 0 h 1986950"/>
                <a:gd name="connsiteX29-287" fmla="*/ 982522 w 1617943"/>
                <a:gd name="connsiteY29-288" fmla="*/ 132872 h 1986950"/>
                <a:gd name="connsiteX30-289" fmla="*/ 1103719 w 1617943"/>
                <a:gd name="connsiteY30-290" fmla="*/ 502090 h 1986950"/>
                <a:gd name="connsiteX31-291" fmla="*/ 1060182 w 1617943"/>
                <a:gd name="connsiteY31-292" fmla="*/ 733150 h 1986950"/>
                <a:gd name="connsiteX32-293" fmla="*/ 907215 w 1617943"/>
                <a:gd name="connsiteY32-294" fmla="*/ 863089 h 1986950"/>
                <a:gd name="connsiteX33-295" fmla="*/ 1068419 w 1617943"/>
                <a:gd name="connsiteY33-296" fmla="*/ 982586 h 1986950"/>
                <a:gd name="connsiteX34-297" fmla="*/ 1121369 w 1617943"/>
                <a:gd name="connsiteY34-298" fmla="*/ 1371687 h 1986950"/>
                <a:gd name="connsiteX35-299" fmla="*/ 1069596 w 1617943"/>
                <a:gd name="connsiteY35-300" fmla="*/ 1724276 h 1986950"/>
                <a:gd name="connsiteX36-301" fmla="*/ 890742 w 1617943"/>
                <a:gd name="connsiteY36-302" fmla="*/ 1914998 h 1986950"/>
                <a:gd name="connsiteX37-303" fmla="*/ 1617943 w 1617943"/>
                <a:gd name="connsiteY37-304" fmla="*/ 1986950 h 1986950"/>
                <a:gd name="connsiteX0-305" fmla="*/ 564803 w 1656500"/>
                <a:gd name="connsiteY0-306" fmla="*/ 1980340 h 1980340"/>
                <a:gd name="connsiteX1-307" fmla="*/ 210037 w 1656500"/>
                <a:gd name="connsiteY1-308" fmla="*/ 1904444 h 1980340"/>
                <a:gd name="connsiteX2-309" fmla="*/ 40595 w 1656500"/>
                <a:gd name="connsiteY2-310" fmla="*/ 1718530 h 1980340"/>
                <a:gd name="connsiteX3-311" fmla="*/ 0 w 1656500"/>
                <a:gd name="connsiteY3-312" fmla="*/ 1336700 h 1980340"/>
                <a:gd name="connsiteX4-313" fmla="*/ 0 w 1656500"/>
                <a:gd name="connsiteY4-314" fmla="*/ 1186086 h 1980340"/>
                <a:gd name="connsiteX5-315" fmla="*/ 475376 w 1656500"/>
                <a:gd name="connsiteY5-316" fmla="*/ 1186086 h 1980340"/>
                <a:gd name="connsiteX6-317" fmla="*/ 475376 w 1656500"/>
                <a:gd name="connsiteY6-318" fmla="*/ 1495551 h 1980340"/>
                <a:gd name="connsiteX7-319" fmla="*/ 490085 w 1656500"/>
                <a:gd name="connsiteY7-320" fmla="*/ 1652636 h 1980340"/>
                <a:gd name="connsiteX8-321" fmla="*/ 555390 w 1656500"/>
                <a:gd name="connsiteY8-322" fmla="*/ 1686172 h 1980340"/>
                <a:gd name="connsiteX9-323" fmla="*/ 628344 w 1656500"/>
                <a:gd name="connsiteY9-324" fmla="*/ 1643811 h 1980340"/>
                <a:gd name="connsiteX10-325" fmla="*/ 645994 w 1656500"/>
                <a:gd name="connsiteY10-326" fmla="*/ 1422597 h 1980340"/>
                <a:gd name="connsiteX11-327" fmla="*/ 645994 w 1656500"/>
                <a:gd name="connsiteY11-328" fmla="*/ 1290810 h 1980340"/>
                <a:gd name="connsiteX12-329" fmla="*/ 621284 w 1656500"/>
                <a:gd name="connsiteY12-330" fmla="*/ 1130782 h 1980340"/>
                <a:gd name="connsiteX13-331" fmla="*/ 548330 w 1656500"/>
                <a:gd name="connsiteY13-332" fmla="*/ 1064300 h 1980340"/>
                <a:gd name="connsiteX14-333" fmla="*/ 361239 w 1656500"/>
                <a:gd name="connsiteY14-334" fmla="*/ 1046062 h 1980340"/>
                <a:gd name="connsiteX15-335" fmla="*/ 361239 w 1656500"/>
                <a:gd name="connsiteY15-336" fmla="*/ 769544 h 1980340"/>
                <a:gd name="connsiteX16-337" fmla="*/ 570687 w 1656500"/>
                <a:gd name="connsiteY16-338" fmla="*/ 756600 h 1980340"/>
                <a:gd name="connsiteX17-339" fmla="*/ 628344 w 1656500"/>
                <a:gd name="connsiteY17-340" fmla="*/ 700120 h 1980340"/>
                <a:gd name="connsiteX18-341" fmla="*/ 645994 w 1656500"/>
                <a:gd name="connsiteY18-342" fmla="*/ 563626 h 1980340"/>
                <a:gd name="connsiteX19-343" fmla="*/ 645994 w 1656500"/>
                <a:gd name="connsiteY19-344" fmla="*/ 457726 h 1980340"/>
                <a:gd name="connsiteX20-345" fmla="*/ 625402 w 1656500"/>
                <a:gd name="connsiteY20-346" fmla="*/ 325938 h 1980340"/>
                <a:gd name="connsiteX21-347" fmla="*/ 561273 w 1656500"/>
                <a:gd name="connsiteY21-348" fmla="*/ 294168 h 1980340"/>
                <a:gd name="connsiteX22-349" fmla="*/ 493615 w 1656500"/>
                <a:gd name="connsiteY22-350" fmla="*/ 327703 h 1980340"/>
                <a:gd name="connsiteX23-351" fmla="*/ 475376 w 1656500"/>
                <a:gd name="connsiteY23-352" fmla="*/ 470669 h 1980340"/>
                <a:gd name="connsiteX24-353" fmla="*/ 475376 w 1656500"/>
                <a:gd name="connsiteY24-354" fmla="*/ 627167 h 1980340"/>
                <a:gd name="connsiteX25-355" fmla="*/ 0 w 1656500"/>
                <a:gd name="connsiteY25-356" fmla="*/ 627167 h 1980340"/>
                <a:gd name="connsiteX26-357" fmla="*/ 0 w 1656500"/>
                <a:gd name="connsiteY26-358" fmla="*/ 464786 h 1980340"/>
                <a:gd name="connsiteX27-359" fmla="*/ 124728 w 1656500"/>
                <a:gd name="connsiteY27-360" fmla="*/ 95899 h 1980340"/>
                <a:gd name="connsiteX28-361" fmla="*/ 521266 w 1656500"/>
                <a:gd name="connsiteY28-362" fmla="*/ 0 h 1980340"/>
                <a:gd name="connsiteX29-363" fmla="*/ 982522 w 1656500"/>
                <a:gd name="connsiteY29-364" fmla="*/ 132872 h 1980340"/>
                <a:gd name="connsiteX30-365" fmla="*/ 1103719 w 1656500"/>
                <a:gd name="connsiteY30-366" fmla="*/ 502090 h 1980340"/>
                <a:gd name="connsiteX31-367" fmla="*/ 1060182 w 1656500"/>
                <a:gd name="connsiteY31-368" fmla="*/ 733150 h 1980340"/>
                <a:gd name="connsiteX32-369" fmla="*/ 907215 w 1656500"/>
                <a:gd name="connsiteY32-370" fmla="*/ 863089 h 1980340"/>
                <a:gd name="connsiteX33-371" fmla="*/ 1068419 w 1656500"/>
                <a:gd name="connsiteY33-372" fmla="*/ 982586 h 1980340"/>
                <a:gd name="connsiteX34-373" fmla="*/ 1121369 w 1656500"/>
                <a:gd name="connsiteY34-374" fmla="*/ 1371687 h 1980340"/>
                <a:gd name="connsiteX35-375" fmla="*/ 1069596 w 1656500"/>
                <a:gd name="connsiteY35-376" fmla="*/ 1724276 h 1980340"/>
                <a:gd name="connsiteX36-377" fmla="*/ 890742 w 1656500"/>
                <a:gd name="connsiteY36-378" fmla="*/ 1914998 h 1980340"/>
                <a:gd name="connsiteX37-379" fmla="*/ 1656500 w 1656500"/>
                <a:gd name="connsiteY37-380" fmla="*/ 1926362 h 1980340"/>
                <a:gd name="connsiteX0-381" fmla="*/ 564803 w 1656500"/>
                <a:gd name="connsiteY0-382" fmla="*/ 1980340 h 1980340"/>
                <a:gd name="connsiteX1-383" fmla="*/ 210037 w 1656500"/>
                <a:gd name="connsiteY1-384" fmla="*/ 1904444 h 1980340"/>
                <a:gd name="connsiteX2-385" fmla="*/ 40595 w 1656500"/>
                <a:gd name="connsiteY2-386" fmla="*/ 1718530 h 1980340"/>
                <a:gd name="connsiteX3-387" fmla="*/ 0 w 1656500"/>
                <a:gd name="connsiteY3-388" fmla="*/ 1336700 h 1980340"/>
                <a:gd name="connsiteX4-389" fmla="*/ 0 w 1656500"/>
                <a:gd name="connsiteY4-390" fmla="*/ 1186086 h 1980340"/>
                <a:gd name="connsiteX5-391" fmla="*/ 475376 w 1656500"/>
                <a:gd name="connsiteY5-392" fmla="*/ 1186086 h 1980340"/>
                <a:gd name="connsiteX6-393" fmla="*/ 475376 w 1656500"/>
                <a:gd name="connsiteY6-394" fmla="*/ 1495551 h 1980340"/>
                <a:gd name="connsiteX7-395" fmla="*/ 490085 w 1656500"/>
                <a:gd name="connsiteY7-396" fmla="*/ 1652636 h 1980340"/>
                <a:gd name="connsiteX8-397" fmla="*/ 555390 w 1656500"/>
                <a:gd name="connsiteY8-398" fmla="*/ 1686172 h 1980340"/>
                <a:gd name="connsiteX9-399" fmla="*/ 628344 w 1656500"/>
                <a:gd name="connsiteY9-400" fmla="*/ 1643811 h 1980340"/>
                <a:gd name="connsiteX10-401" fmla="*/ 645994 w 1656500"/>
                <a:gd name="connsiteY10-402" fmla="*/ 1422597 h 1980340"/>
                <a:gd name="connsiteX11-403" fmla="*/ 645994 w 1656500"/>
                <a:gd name="connsiteY11-404" fmla="*/ 1290810 h 1980340"/>
                <a:gd name="connsiteX12-405" fmla="*/ 621284 w 1656500"/>
                <a:gd name="connsiteY12-406" fmla="*/ 1130782 h 1980340"/>
                <a:gd name="connsiteX13-407" fmla="*/ 548330 w 1656500"/>
                <a:gd name="connsiteY13-408" fmla="*/ 1064300 h 1980340"/>
                <a:gd name="connsiteX14-409" fmla="*/ 361239 w 1656500"/>
                <a:gd name="connsiteY14-410" fmla="*/ 1046062 h 1980340"/>
                <a:gd name="connsiteX15-411" fmla="*/ 361239 w 1656500"/>
                <a:gd name="connsiteY15-412" fmla="*/ 769544 h 1980340"/>
                <a:gd name="connsiteX16-413" fmla="*/ 570687 w 1656500"/>
                <a:gd name="connsiteY16-414" fmla="*/ 756600 h 1980340"/>
                <a:gd name="connsiteX17-415" fmla="*/ 628344 w 1656500"/>
                <a:gd name="connsiteY17-416" fmla="*/ 700120 h 1980340"/>
                <a:gd name="connsiteX18-417" fmla="*/ 645994 w 1656500"/>
                <a:gd name="connsiteY18-418" fmla="*/ 563626 h 1980340"/>
                <a:gd name="connsiteX19-419" fmla="*/ 645994 w 1656500"/>
                <a:gd name="connsiteY19-420" fmla="*/ 457726 h 1980340"/>
                <a:gd name="connsiteX20-421" fmla="*/ 625402 w 1656500"/>
                <a:gd name="connsiteY20-422" fmla="*/ 325938 h 1980340"/>
                <a:gd name="connsiteX21-423" fmla="*/ 561273 w 1656500"/>
                <a:gd name="connsiteY21-424" fmla="*/ 294168 h 1980340"/>
                <a:gd name="connsiteX22-425" fmla="*/ 493615 w 1656500"/>
                <a:gd name="connsiteY22-426" fmla="*/ 327703 h 1980340"/>
                <a:gd name="connsiteX23-427" fmla="*/ 475376 w 1656500"/>
                <a:gd name="connsiteY23-428" fmla="*/ 470669 h 1980340"/>
                <a:gd name="connsiteX24-429" fmla="*/ 475376 w 1656500"/>
                <a:gd name="connsiteY24-430" fmla="*/ 627167 h 1980340"/>
                <a:gd name="connsiteX25-431" fmla="*/ 0 w 1656500"/>
                <a:gd name="connsiteY25-432" fmla="*/ 627167 h 1980340"/>
                <a:gd name="connsiteX26-433" fmla="*/ 0 w 1656500"/>
                <a:gd name="connsiteY26-434" fmla="*/ 464786 h 1980340"/>
                <a:gd name="connsiteX27-435" fmla="*/ 124728 w 1656500"/>
                <a:gd name="connsiteY27-436" fmla="*/ 95899 h 1980340"/>
                <a:gd name="connsiteX28-437" fmla="*/ 521266 w 1656500"/>
                <a:gd name="connsiteY28-438" fmla="*/ 0 h 1980340"/>
                <a:gd name="connsiteX29-439" fmla="*/ 982522 w 1656500"/>
                <a:gd name="connsiteY29-440" fmla="*/ 132872 h 1980340"/>
                <a:gd name="connsiteX30-441" fmla="*/ 1103719 w 1656500"/>
                <a:gd name="connsiteY30-442" fmla="*/ 502090 h 1980340"/>
                <a:gd name="connsiteX31-443" fmla="*/ 1060182 w 1656500"/>
                <a:gd name="connsiteY31-444" fmla="*/ 733150 h 1980340"/>
                <a:gd name="connsiteX32-445" fmla="*/ 907215 w 1656500"/>
                <a:gd name="connsiteY32-446" fmla="*/ 863089 h 1980340"/>
                <a:gd name="connsiteX33-447" fmla="*/ 1068419 w 1656500"/>
                <a:gd name="connsiteY33-448" fmla="*/ 982586 h 1980340"/>
                <a:gd name="connsiteX34-449" fmla="*/ 1121369 w 1656500"/>
                <a:gd name="connsiteY34-450" fmla="*/ 1371687 h 1980340"/>
                <a:gd name="connsiteX35-451" fmla="*/ 1069596 w 1656500"/>
                <a:gd name="connsiteY35-452" fmla="*/ 1724276 h 1980340"/>
                <a:gd name="connsiteX36-453" fmla="*/ 890742 w 1656500"/>
                <a:gd name="connsiteY36-454" fmla="*/ 1914998 h 1980340"/>
                <a:gd name="connsiteX37-455" fmla="*/ 1656500 w 1656500"/>
                <a:gd name="connsiteY37-456" fmla="*/ 1926362 h 1980340"/>
                <a:gd name="connsiteX0-457" fmla="*/ 564803 w 1684040"/>
                <a:gd name="connsiteY0-458" fmla="*/ 1980340 h 1980340"/>
                <a:gd name="connsiteX1-459" fmla="*/ 210037 w 1684040"/>
                <a:gd name="connsiteY1-460" fmla="*/ 1904444 h 1980340"/>
                <a:gd name="connsiteX2-461" fmla="*/ 40595 w 1684040"/>
                <a:gd name="connsiteY2-462" fmla="*/ 1718530 h 1980340"/>
                <a:gd name="connsiteX3-463" fmla="*/ 0 w 1684040"/>
                <a:gd name="connsiteY3-464" fmla="*/ 1336700 h 1980340"/>
                <a:gd name="connsiteX4-465" fmla="*/ 0 w 1684040"/>
                <a:gd name="connsiteY4-466" fmla="*/ 1186086 h 1980340"/>
                <a:gd name="connsiteX5-467" fmla="*/ 475376 w 1684040"/>
                <a:gd name="connsiteY5-468" fmla="*/ 1186086 h 1980340"/>
                <a:gd name="connsiteX6-469" fmla="*/ 475376 w 1684040"/>
                <a:gd name="connsiteY6-470" fmla="*/ 1495551 h 1980340"/>
                <a:gd name="connsiteX7-471" fmla="*/ 490085 w 1684040"/>
                <a:gd name="connsiteY7-472" fmla="*/ 1652636 h 1980340"/>
                <a:gd name="connsiteX8-473" fmla="*/ 555390 w 1684040"/>
                <a:gd name="connsiteY8-474" fmla="*/ 1686172 h 1980340"/>
                <a:gd name="connsiteX9-475" fmla="*/ 628344 w 1684040"/>
                <a:gd name="connsiteY9-476" fmla="*/ 1643811 h 1980340"/>
                <a:gd name="connsiteX10-477" fmla="*/ 645994 w 1684040"/>
                <a:gd name="connsiteY10-478" fmla="*/ 1422597 h 1980340"/>
                <a:gd name="connsiteX11-479" fmla="*/ 645994 w 1684040"/>
                <a:gd name="connsiteY11-480" fmla="*/ 1290810 h 1980340"/>
                <a:gd name="connsiteX12-481" fmla="*/ 621284 w 1684040"/>
                <a:gd name="connsiteY12-482" fmla="*/ 1130782 h 1980340"/>
                <a:gd name="connsiteX13-483" fmla="*/ 548330 w 1684040"/>
                <a:gd name="connsiteY13-484" fmla="*/ 1064300 h 1980340"/>
                <a:gd name="connsiteX14-485" fmla="*/ 361239 w 1684040"/>
                <a:gd name="connsiteY14-486" fmla="*/ 1046062 h 1980340"/>
                <a:gd name="connsiteX15-487" fmla="*/ 361239 w 1684040"/>
                <a:gd name="connsiteY15-488" fmla="*/ 769544 h 1980340"/>
                <a:gd name="connsiteX16-489" fmla="*/ 570687 w 1684040"/>
                <a:gd name="connsiteY16-490" fmla="*/ 756600 h 1980340"/>
                <a:gd name="connsiteX17-491" fmla="*/ 628344 w 1684040"/>
                <a:gd name="connsiteY17-492" fmla="*/ 700120 h 1980340"/>
                <a:gd name="connsiteX18-493" fmla="*/ 645994 w 1684040"/>
                <a:gd name="connsiteY18-494" fmla="*/ 563626 h 1980340"/>
                <a:gd name="connsiteX19-495" fmla="*/ 645994 w 1684040"/>
                <a:gd name="connsiteY19-496" fmla="*/ 457726 h 1980340"/>
                <a:gd name="connsiteX20-497" fmla="*/ 625402 w 1684040"/>
                <a:gd name="connsiteY20-498" fmla="*/ 325938 h 1980340"/>
                <a:gd name="connsiteX21-499" fmla="*/ 561273 w 1684040"/>
                <a:gd name="connsiteY21-500" fmla="*/ 294168 h 1980340"/>
                <a:gd name="connsiteX22-501" fmla="*/ 493615 w 1684040"/>
                <a:gd name="connsiteY22-502" fmla="*/ 327703 h 1980340"/>
                <a:gd name="connsiteX23-503" fmla="*/ 475376 w 1684040"/>
                <a:gd name="connsiteY23-504" fmla="*/ 470669 h 1980340"/>
                <a:gd name="connsiteX24-505" fmla="*/ 475376 w 1684040"/>
                <a:gd name="connsiteY24-506" fmla="*/ 627167 h 1980340"/>
                <a:gd name="connsiteX25-507" fmla="*/ 0 w 1684040"/>
                <a:gd name="connsiteY25-508" fmla="*/ 627167 h 1980340"/>
                <a:gd name="connsiteX26-509" fmla="*/ 0 w 1684040"/>
                <a:gd name="connsiteY26-510" fmla="*/ 464786 h 1980340"/>
                <a:gd name="connsiteX27-511" fmla="*/ 124728 w 1684040"/>
                <a:gd name="connsiteY27-512" fmla="*/ 95899 h 1980340"/>
                <a:gd name="connsiteX28-513" fmla="*/ 521266 w 1684040"/>
                <a:gd name="connsiteY28-514" fmla="*/ 0 h 1980340"/>
                <a:gd name="connsiteX29-515" fmla="*/ 982522 w 1684040"/>
                <a:gd name="connsiteY29-516" fmla="*/ 132872 h 1980340"/>
                <a:gd name="connsiteX30-517" fmla="*/ 1103719 w 1684040"/>
                <a:gd name="connsiteY30-518" fmla="*/ 502090 h 1980340"/>
                <a:gd name="connsiteX31-519" fmla="*/ 1060182 w 1684040"/>
                <a:gd name="connsiteY31-520" fmla="*/ 733150 h 1980340"/>
                <a:gd name="connsiteX32-521" fmla="*/ 907215 w 1684040"/>
                <a:gd name="connsiteY32-522" fmla="*/ 863089 h 1980340"/>
                <a:gd name="connsiteX33-523" fmla="*/ 1068419 w 1684040"/>
                <a:gd name="connsiteY33-524" fmla="*/ 982586 h 1980340"/>
                <a:gd name="connsiteX34-525" fmla="*/ 1121369 w 1684040"/>
                <a:gd name="connsiteY34-526" fmla="*/ 1371687 h 1980340"/>
                <a:gd name="connsiteX35-527" fmla="*/ 1069596 w 1684040"/>
                <a:gd name="connsiteY35-528" fmla="*/ 1724276 h 1980340"/>
                <a:gd name="connsiteX36-529" fmla="*/ 890742 w 1684040"/>
                <a:gd name="connsiteY36-530" fmla="*/ 1914998 h 1980340"/>
                <a:gd name="connsiteX37-531" fmla="*/ 1684040 w 1684040"/>
                <a:gd name="connsiteY37-532" fmla="*/ 1948394 h 1980340"/>
                <a:gd name="connsiteX0-533" fmla="*/ 21144 w 2440282"/>
                <a:gd name="connsiteY0-534" fmla="*/ 1952799 h 1952799"/>
                <a:gd name="connsiteX1-535" fmla="*/ 966279 w 2440282"/>
                <a:gd name="connsiteY1-536" fmla="*/ 1904444 h 1952799"/>
                <a:gd name="connsiteX2-537" fmla="*/ 796837 w 2440282"/>
                <a:gd name="connsiteY2-538" fmla="*/ 1718530 h 1952799"/>
                <a:gd name="connsiteX3-539" fmla="*/ 756242 w 2440282"/>
                <a:gd name="connsiteY3-540" fmla="*/ 1336700 h 1952799"/>
                <a:gd name="connsiteX4-541" fmla="*/ 756242 w 2440282"/>
                <a:gd name="connsiteY4-542" fmla="*/ 1186086 h 1952799"/>
                <a:gd name="connsiteX5-543" fmla="*/ 1231618 w 2440282"/>
                <a:gd name="connsiteY5-544" fmla="*/ 1186086 h 1952799"/>
                <a:gd name="connsiteX6-545" fmla="*/ 1231618 w 2440282"/>
                <a:gd name="connsiteY6-546" fmla="*/ 1495551 h 1952799"/>
                <a:gd name="connsiteX7-547" fmla="*/ 1246327 w 2440282"/>
                <a:gd name="connsiteY7-548" fmla="*/ 1652636 h 1952799"/>
                <a:gd name="connsiteX8-549" fmla="*/ 1311632 w 2440282"/>
                <a:gd name="connsiteY8-550" fmla="*/ 1686172 h 1952799"/>
                <a:gd name="connsiteX9-551" fmla="*/ 1384586 w 2440282"/>
                <a:gd name="connsiteY9-552" fmla="*/ 1643811 h 1952799"/>
                <a:gd name="connsiteX10-553" fmla="*/ 1402236 w 2440282"/>
                <a:gd name="connsiteY10-554" fmla="*/ 1422597 h 1952799"/>
                <a:gd name="connsiteX11-555" fmla="*/ 1402236 w 2440282"/>
                <a:gd name="connsiteY11-556" fmla="*/ 1290810 h 1952799"/>
                <a:gd name="connsiteX12-557" fmla="*/ 1377526 w 2440282"/>
                <a:gd name="connsiteY12-558" fmla="*/ 1130782 h 1952799"/>
                <a:gd name="connsiteX13-559" fmla="*/ 1304572 w 2440282"/>
                <a:gd name="connsiteY13-560" fmla="*/ 1064300 h 1952799"/>
                <a:gd name="connsiteX14-561" fmla="*/ 1117481 w 2440282"/>
                <a:gd name="connsiteY14-562" fmla="*/ 1046062 h 1952799"/>
                <a:gd name="connsiteX15-563" fmla="*/ 1117481 w 2440282"/>
                <a:gd name="connsiteY15-564" fmla="*/ 769544 h 1952799"/>
                <a:gd name="connsiteX16-565" fmla="*/ 1326929 w 2440282"/>
                <a:gd name="connsiteY16-566" fmla="*/ 756600 h 1952799"/>
                <a:gd name="connsiteX17-567" fmla="*/ 1384586 w 2440282"/>
                <a:gd name="connsiteY17-568" fmla="*/ 700120 h 1952799"/>
                <a:gd name="connsiteX18-569" fmla="*/ 1402236 w 2440282"/>
                <a:gd name="connsiteY18-570" fmla="*/ 563626 h 1952799"/>
                <a:gd name="connsiteX19-571" fmla="*/ 1402236 w 2440282"/>
                <a:gd name="connsiteY19-572" fmla="*/ 457726 h 1952799"/>
                <a:gd name="connsiteX20-573" fmla="*/ 1381644 w 2440282"/>
                <a:gd name="connsiteY20-574" fmla="*/ 325938 h 1952799"/>
                <a:gd name="connsiteX21-575" fmla="*/ 1317515 w 2440282"/>
                <a:gd name="connsiteY21-576" fmla="*/ 294168 h 1952799"/>
                <a:gd name="connsiteX22-577" fmla="*/ 1249857 w 2440282"/>
                <a:gd name="connsiteY22-578" fmla="*/ 327703 h 1952799"/>
                <a:gd name="connsiteX23-579" fmla="*/ 1231618 w 2440282"/>
                <a:gd name="connsiteY23-580" fmla="*/ 470669 h 1952799"/>
                <a:gd name="connsiteX24-581" fmla="*/ 1231618 w 2440282"/>
                <a:gd name="connsiteY24-582" fmla="*/ 627167 h 1952799"/>
                <a:gd name="connsiteX25-583" fmla="*/ 756242 w 2440282"/>
                <a:gd name="connsiteY25-584" fmla="*/ 627167 h 1952799"/>
                <a:gd name="connsiteX26-585" fmla="*/ 756242 w 2440282"/>
                <a:gd name="connsiteY26-586" fmla="*/ 464786 h 1952799"/>
                <a:gd name="connsiteX27-587" fmla="*/ 880970 w 2440282"/>
                <a:gd name="connsiteY27-588" fmla="*/ 95899 h 1952799"/>
                <a:gd name="connsiteX28-589" fmla="*/ 1277508 w 2440282"/>
                <a:gd name="connsiteY28-590" fmla="*/ 0 h 1952799"/>
                <a:gd name="connsiteX29-591" fmla="*/ 1738764 w 2440282"/>
                <a:gd name="connsiteY29-592" fmla="*/ 132872 h 1952799"/>
                <a:gd name="connsiteX30-593" fmla="*/ 1859961 w 2440282"/>
                <a:gd name="connsiteY30-594" fmla="*/ 502090 h 1952799"/>
                <a:gd name="connsiteX31-595" fmla="*/ 1816424 w 2440282"/>
                <a:gd name="connsiteY31-596" fmla="*/ 733150 h 1952799"/>
                <a:gd name="connsiteX32-597" fmla="*/ 1663457 w 2440282"/>
                <a:gd name="connsiteY32-598" fmla="*/ 863089 h 1952799"/>
                <a:gd name="connsiteX33-599" fmla="*/ 1824661 w 2440282"/>
                <a:gd name="connsiteY33-600" fmla="*/ 982586 h 1952799"/>
                <a:gd name="connsiteX34-601" fmla="*/ 1877611 w 2440282"/>
                <a:gd name="connsiteY34-602" fmla="*/ 1371687 h 1952799"/>
                <a:gd name="connsiteX35-603" fmla="*/ 1825838 w 2440282"/>
                <a:gd name="connsiteY35-604" fmla="*/ 1724276 h 1952799"/>
                <a:gd name="connsiteX36-605" fmla="*/ 1646984 w 2440282"/>
                <a:gd name="connsiteY36-606" fmla="*/ 1914998 h 1952799"/>
                <a:gd name="connsiteX37-607" fmla="*/ 2440282 w 2440282"/>
                <a:gd name="connsiteY37-608" fmla="*/ 1948394 h 1952799"/>
                <a:gd name="connsiteX0-609" fmla="*/ 0 w 2419138"/>
                <a:gd name="connsiteY0-610" fmla="*/ 1952799 h 1952799"/>
                <a:gd name="connsiteX1-611" fmla="*/ 945135 w 2419138"/>
                <a:gd name="connsiteY1-612" fmla="*/ 1904444 h 1952799"/>
                <a:gd name="connsiteX2-613" fmla="*/ 775693 w 2419138"/>
                <a:gd name="connsiteY2-614" fmla="*/ 1718530 h 1952799"/>
                <a:gd name="connsiteX3-615" fmla="*/ 735098 w 2419138"/>
                <a:gd name="connsiteY3-616" fmla="*/ 1336700 h 1952799"/>
                <a:gd name="connsiteX4-617" fmla="*/ 735098 w 2419138"/>
                <a:gd name="connsiteY4-618" fmla="*/ 1186086 h 1952799"/>
                <a:gd name="connsiteX5-619" fmla="*/ 1210474 w 2419138"/>
                <a:gd name="connsiteY5-620" fmla="*/ 1186086 h 1952799"/>
                <a:gd name="connsiteX6-621" fmla="*/ 1210474 w 2419138"/>
                <a:gd name="connsiteY6-622" fmla="*/ 1495551 h 1952799"/>
                <a:gd name="connsiteX7-623" fmla="*/ 1225183 w 2419138"/>
                <a:gd name="connsiteY7-624" fmla="*/ 1652636 h 1952799"/>
                <a:gd name="connsiteX8-625" fmla="*/ 1290488 w 2419138"/>
                <a:gd name="connsiteY8-626" fmla="*/ 1686172 h 1952799"/>
                <a:gd name="connsiteX9-627" fmla="*/ 1363442 w 2419138"/>
                <a:gd name="connsiteY9-628" fmla="*/ 1643811 h 1952799"/>
                <a:gd name="connsiteX10-629" fmla="*/ 1381092 w 2419138"/>
                <a:gd name="connsiteY10-630" fmla="*/ 1422597 h 1952799"/>
                <a:gd name="connsiteX11-631" fmla="*/ 1381092 w 2419138"/>
                <a:gd name="connsiteY11-632" fmla="*/ 1290810 h 1952799"/>
                <a:gd name="connsiteX12-633" fmla="*/ 1356382 w 2419138"/>
                <a:gd name="connsiteY12-634" fmla="*/ 1130782 h 1952799"/>
                <a:gd name="connsiteX13-635" fmla="*/ 1283428 w 2419138"/>
                <a:gd name="connsiteY13-636" fmla="*/ 1064300 h 1952799"/>
                <a:gd name="connsiteX14-637" fmla="*/ 1096337 w 2419138"/>
                <a:gd name="connsiteY14-638" fmla="*/ 1046062 h 1952799"/>
                <a:gd name="connsiteX15-639" fmla="*/ 1096337 w 2419138"/>
                <a:gd name="connsiteY15-640" fmla="*/ 769544 h 1952799"/>
                <a:gd name="connsiteX16-641" fmla="*/ 1305785 w 2419138"/>
                <a:gd name="connsiteY16-642" fmla="*/ 756600 h 1952799"/>
                <a:gd name="connsiteX17-643" fmla="*/ 1363442 w 2419138"/>
                <a:gd name="connsiteY17-644" fmla="*/ 700120 h 1952799"/>
                <a:gd name="connsiteX18-645" fmla="*/ 1381092 w 2419138"/>
                <a:gd name="connsiteY18-646" fmla="*/ 563626 h 1952799"/>
                <a:gd name="connsiteX19-647" fmla="*/ 1381092 w 2419138"/>
                <a:gd name="connsiteY19-648" fmla="*/ 457726 h 1952799"/>
                <a:gd name="connsiteX20-649" fmla="*/ 1360500 w 2419138"/>
                <a:gd name="connsiteY20-650" fmla="*/ 325938 h 1952799"/>
                <a:gd name="connsiteX21-651" fmla="*/ 1296371 w 2419138"/>
                <a:gd name="connsiteY21-652" fmla="*/ 294168 h 1952799"/>
                <a:gd name="connsiteX22-653" fmla="*/ 1228713 w 2419138"/>
                <a:gd name="connsiteY22-654" fmla="*/ 327703 h 1952799"/>
                <a:gd name="connsiteX23-655" fmla="*/ 1210474 w 2419138"/>
                <a:gd name="connsiteY23-656" fmla="*/ 470669 h 1952799"/>
                <a:gd name="connsiteX24-657" fmla="*/ 1210474 w 2419138"/>
                <a:gd name="connsiteY24-658" fmla="*/ 627167 h 1952799"/>
                <a:gd name="connsiteX25-659" fmla="*/ 735098 w 2419138"/>
                <a:gd name="connsiteY25-660" fmla="*/ 627167 h 1952799"/>
                <a:gd name="connsiteX26-661" fmla="*/ 735098 w 2419138"/>
                <a:gd name="connsiteY26-662" fmla="*/ 464786 h 1952799"/>
                <a:gd name="connsiteX27-663" fmla="*/ 859826 w 2419138"/>
                <a:gd name="connsiteY27-664" fmla="*/ 95899 h 1952799"/>
                <a:gd name="connsiteX28-665" fmla="*/ 1256364 w 2419138"/>
                <a:gd name="connsiteY28-666" fmla="*/ 0 h 1952799"/>
                <a:gd name="connsiteX29-667" fmla="*/ 1717620 w 2419138"/>
                <a:gd name="connsiteY29-668" fmla="*/ 132872 h 1952799"/>
                <a:gd name="connsiteX30-669" fmla="*/ 1838817 w 2419138"/>
                <a:gd name="connsiteY30-670" fmla="*/ 502090 h 1952799"/>
                <a:gd name="connsiteX31-671" fmla="*/ 1795280 w 2419138"/>
                <a:gd name="connsiteY31-672" fmla="*/ 733150 h 1952799"/>
                <a:gd name="connsiteX32-673" fmla="*/ 1642313 w 2419138"/>
                <a:gd name="connsiteY32-674" fmla="*/ 863089 h 1952799"/>
                <a:gd name="connsiteX33-675" fmla="*/ 1803517 w 2419138"/>
                <a:gd name="connsiteY33-676" fmla="*/ 982586 h 1952799"/>
                <a:gd name="connsiteX34-677" fmla="*/ 1856467 w 2419138"/>
                <a:gd name="connsiteY34-678" fmla="*/ 1371687 h 1952799"/>
                <a:gd name="connsiteX35-679" fmla="*/ 1804694 w 2419138"/>
                <a:gd name="connsiteY35-680" fmla="*/ 1724276 h 1952799"/>
                <a:gd name="connsiteX36-681" fmla="*/ 1625840 w 2419138"/>
                <a:gd name="connsiteY36-682" fmla="*/ 1914998 h 1952799"/>
                <a:gd name="connsiteX37-683" fmla="*/ 2419138 w 2419138"/>
                <a:gd name="connsiteY37-684" fmla="*/ 1948394 h 1952799"/>
                <a:gd name="connsiteX0-685" fmla="*/ 0 w 2446678"/>
                <a:gd name="connsiteY0-686" fmla="*/ 1919751 h 1948394"/>
                <a:gd name="connsiteX1-687" fmla="*/ 972675 w 2446678"/>
                <a:gd name="connsiteY1-688" fmla="*/ 1904444 h 1948394"/>
                <a:gd name="connsiteX2-689" fmla="*/ 803233 w 2446678"/>
                <a:gd name="connsiteY2-690" fmla="*/ 1718530 h 1948394"/>
                <a:gd name="connsiteX3-691" fmla="*/ 762638 w 2446678"/>
                <a:gd name="connsiteY3-692" fmla="*/ 1336700 h 1948394"/>
                <a:gd name="connsiteX4-693" fmla="*/ 762638 w 2446678"/>
                <a:gd name="connsiteY4-694" fmla="*/ 1186086 h 1948394"/>
                <a:gd name="connsiteX5-695" fmla="*/ 1238014 w 2446678"/>
                <a:gd name="connsiteY5-696" fmla="*/ 1186086 h 1948394"/>
                <a:gd name="connsiteX6-697" fmla="*/ 1238014 w 2446678"/>
                <a:gd name="connsiteY6-698" fmla="*/ 1495551 h 1948394"/>
                <a:gd name="connsiteX7-699" fmla="*/ 1252723 w 2446678"/>
                <a:gd name="connsiteY7-700" fmla="*/ 1652636 h 1948394"/>
                <a:gd name="connsiteX8-701" fmla="*/ 1318028 w 2446678"/>
                <a:gd name="connsiteY8-702" fmla="*/ 1686172 h 1948394"/>
                <a:gd name="connsiteX9-703" fmla="*/ 1390982 w 2446678"/>
                <a:gd name="connsiteY9-704" fmla="*/ 1643811 h 1948394"/>
                <a:gd name="connsiteX10-705" fmla="*/ 1408632 w 2446678"/>
                <a:gd name="connsiteY10-706" fmla="*/ 1422597 h 1948394"/>
                <a:gd name="connsiteX11-707" fmla="*/ 1408632 w 2446678"/>
                <a:gd name="connsiteY11-708" fmla="*/ 1290810 h 1948394"/>
                <a:gd name="connsiteX12-709" fmla="*/ 1383922 w 2446678"/>
                <a:gd name="connsiteY12-710" fmla="*/ 1130782 h 1948394"/>
                <a:gd name="connsiteX13-711" fmla="*/ 1310968 w 2446678"/>
                <a:gd name="connsiteY13-712" fmla="*/ 1064300 h 1948394"/>
                <a:gd name="connsiteX14-713" fmla="*/ 1123877 w 2446678"/>
                <a:gd name="connsiteY14-714" fmla="*/ 1046062 h 1948394"/>
                <a:gd name="connsiteX15-715" fmla="*/ 1123877 w 2446678"/>
                <a:gd name="connsiteY15-716" fmla="*/ 769544 h 1948394"/>
                <a:gd name="connsiteX16-717" fmla="*/ 1333325 w 2446678"/>
                <a:gd name="connsiteY16-718" fmla="*/ 756600 h 1948394"/>
                <a:gd name="connsiteX17-719" fmla="*/ 1390982 w 2446678"/>
                <a:gd name="connsiteY17-720" fmla="*/ 700120 h 1948394"/>
                <a:gd name="connsiteX18-721" fmla="*/ 1408632 w 2446678"/>
                <a:gd name="connsiteY18-722" fmla="*/ 563626 h 1948394"/>
                <a:gd name="connsiteX19-723" fmla="*/ 1408632 w 2446678"/>
                <a:gd name="connsiteY19-724" fmla="*/ 457726 h 1948394"/>
                <a:gd name="connsiteX20-725" fmla="*/ 1388040 w 2446678"/>
                <a:gd name="connsiteY20-726" fmla="*/ 325938 h 1948394"/>
                <a:gd name="connsiteX21-727" fmla="*/ 1323911 w 2446678"/>
                <a:gd name="connsiteY21-728" fmla="*/ 294168 h 1948394"/>
                <a:gd name="connsiteX22-729" fmla="*/ 1256253 w 2446678"/>
                <a:gd name="connsiteY22-730" fmla="*/ 327703 h 1948394"/>
                <a:gd name="connsiteX23-731" fmla="*/ 1238014 w 2446678"/>
                <a:gd name="connsiteY23-732" fmla="*/ 470669 h 1948394"/>
                <a:gd name="connsiteX24-733" fmla="*/ 1238014 w 2446678"/>
                <a:gd name="connsiteY24-734" fmla="*/ 627167 h 1948394"/>
                <a:gd name="connsiteX25-735" fmla="*/ 762638 w 2446678"/>
                <a:gd name="connsiteY25-736" fmla="*/ 627167 h 1948394"/>
                <a:gd name="connsiteX26-737" fmla="*/ 762638 w 2446678"/>
                <a:gd name="connsiteY26-738" fmla="*/ 464786 h 1948394"/>
                <a:gd name="connsiteX27-739" fmla="*/ 887366 w 2446678"/>
                <a:gd name="connsiteY27-740" fmla="*/ 95899 h 1948394"/>
                <a:gd name="connsiteX28-741" fmla="*/ 1283904 w 2446678"/>
                <a:gd name="connsiteY28-742" fmla="*/ 0 h 1948394"/>
                <a:gd name="connsiteX29-743" fmla="*/ 1745160 w 2446678"/>
                <a:gd name="connsiteY29-744" fmla="*/ 132872 h 1948394"/>
                <a:gd name="connsiteX30-745" fmla="*/ 1866357 w 2446678"/>
                <a:gd name="connsiteY30-746" fmla="*/ 502090 h 1948394"/>
                <a:gd name="connsiteX31-747" fmla="*/ 1822820 w 2446678"/>
                <a:gd name="connsiteY31-748" fmla="*/ 733150 h 1948394"/>
                <a:gd name="connsiteX32-749" fmla="*/ 1669853 w 2446678"/>
                <a:gd name="connsiteY32-750" fmla="*/ 863089 h 1948394"/>
                <a:gd name="connsiteX33-751" fmla="*/ 1831057 w 2446678"/>
                <a:gd name="connsiteY33-752" fmla="*/ 982586 h 1948394"/>
                <a:gd name="connsiteX34-753" fmla="*/ 1884007 w 2446678"/>
                <a:gd name="connsiteY34-754" fmla="*/ 1371687 h 1948394"/>
                <a:gd name="connsiteX35-755" fmla="*/ 1832234 w 2446678"/>
                <a:gd name="connsiteY35-756" fmla="*/ 1724276 h 1948394"/>
                <a:gd name="connsiteX36-757" fmla="*/ 1653380 w 2446678"/>
                <a:gd name="connsiteY36-758" fmla="*/ 1914998 h 1948394"/>
                <a:gd name="connsiteX37-759" fmla="*/ 2446678 w 2446678"/>
                <a:gd name="connsiteY37-760" fmla="*/ 1948394 h 1948394"/>
                <a:gd name="connsiteX0-761" fmla="*/ 0 w 2516447"/>
                <a:gd name="connsiteY0-762" fmla="*/ 1908735 h 1948394"/>
                <a:gd name="connsiteX1-763" fmla="*/ 1042444 w 2516447"/>
                <a:gd name="connsiteY1-764" fmla="*/ 1904444 h 1948394"/>
                <a:gd name="connsiteX2-765" fmla="*/ 873002 w 2516447"/>
                <a:gd name="connsiteY2-766" fmla="*/ 1718530 h 1948394"/>
                <a:gd name="connsiteX3-767" fmla="*/ 832407 w 2516447"/>
                <a:gd name="connsiteY3-768" fmla="*/ 1336700 h 1948394"/>
                <a:gd name="connsiteX4-769" fmla="*/ 832407 w 2516447"/>
                <a:gd name="connsiteY4-770" fmla="*/ 1186086 h 1948394"/>
                <a:gd name="connsiteX5-771" fmla="*/ 1307783 w 2516447"/>
                <a:gd name="connsiteY5-772" fmla="*/ 1186086 h 1948394"/>
                <a:gd name="connsiteX6-773" fmla="*/ 1307783 w 2516447"/>
                <a:gd name="connsiteY6-774" fmla="*/ 1495551 h 1948394"/>
                <a:gd name="connsiteX7-775" fmla="*/ 1322492 w 2516447"/>
                <a:gd name="connsiteY7-776" fmla="*/ 1652636 h 1948394"/>
                <a:gd name="connsiteX8-777" fmla="*/ 1387797 w 2516447"/>
                <a:gd name="connsiteY8-778" fmla="*/ 1686172 h 1948394"/>
                <a:gd name="connsiteX9-779" fmla="*/ 1460751 w 2516447"/>
                <a:gd name="connsiteY9-780" fmla="*/ 1643811 h 1948394"/>
                <a:gd name="connsiteX10-781" fmla="*/ 1478401 w 2516447"/>
                <a:gd name="connsiteY10-782" fmla="*/ 1422597 h 1948394"/>
                <a:gd name="connsiteX11-783" fmla="*/ 1478401 w 2516447"/>
                <a:gd name="connsiteY11-784" fmla="*/ 1290810 h 1948394"/>
                <a:gd name="connsiteX12-785" fmla="*/ 1453691 w 2516447"/>
                <a:gd name="connsiteY12-786" fmla="*/ 1130782 h 1948394"/>
                <a:gd name="connsiteX13-787" fmla="*/ 1380737 w 2516447"/>
                <a:gd name="connsiteY13-788" fmla="*/ 1064300 h 1948394"/>
                <a:gd name="connsiteX14-789" fmla="*/ 1193646 w 2516447"/>
                <a:gd name="connsiteY14-790" fmla="*/ 1046062 h 1948394"/>
                <a:gd name="connsiteX15-791" fmla="*/ 1193646 w 2516447"/>
                <a:gd name="connsiteY15-792" fmla="*/ 769544 h 1948394"/>
                <a:gd name="connsiteX16-793" fmla="*/ 1403094 w 2516447"/>
                <a:gd name="connsiteY16-794" fmla="*/ 756600 h 1948394"/>
                <a:gd name="connsiteX17-795" fmla="*/ 1460751 w 2516447"/>
                <a:gd name="connsiteY17-796" fmla="*/ 700120 h 1948394"/>
                <a:gd name="connsiteX18-797" fmla="*/ 1478401 w 2516447"/>
                <a:gd name="connsiteY18-798" fmla="*/ 563626 h 1948394"/>
                <a:gd name="connsiteX19-799" fmla="*/ 1478401 w 2516447"/>
                <a:gd name="connsiteY19-800" fmla="*/ 457726 h 1948394"/>
                <a:gd name="connsiteX20-801" fmla="*/ 1457809 w 2516447"/>
                <a:gd name="connsiteY20-802" fmla="*/ 325938 h 1948394"/>
                <a:gd name="connsiteX21-803" fmla="*/ 1393680 w 2516447"/>
                <a:gd name="connsiteY21-804" fmla="*/ 294168 h 1948394"/>
                <a:gd name="connsiteX22-805" fmla="*/ 1326022 w 2516447"/>
                <a:gd name="connsiteY22-806" fmla="*/ 327703 h 1948394"/>
                <a:gd name="connsiteX23-807" fmla="*/ 1307783 w 2516447"/>
                <a:gd name="connsiteY23-808" fmla="*/ 470669 h 1948394"/>
                <a:gd name="connsiteX24-809" fmla="*/ 1307783 w 2516447"/>
                <a:gd name="connsiteY24-810" fmla="*/ 627167 h 1948394"/>
                <a:gd name="connsiteX25-811" fmla="*/ 832407 w 2516447"/>
                <a:gd name="connsiteY25-812" fmla="*/ 627167 h 1948394"/>
                <a:gd name="connsiteX26-813" fmla="*/ 832407 w 2516447"/>
                <a:gd name="connsiteY26-814" fmla="*/ 464786 h 1948394"/>
                <a:gd name="connsiteX27-815" fmla="*/ 957135 w 2516447"/>
                <a:gd name="connsiteY27-816" fmla="*/ 95899 h 1948394"/>
                <a:gd name="connsiteX28-817" fmla="*/ 1353673 w 2516447"/>
                <a:gd name="connsiteY28-818" fmla="*/ 0 h 1948394"/>
                <a:gd name="connsiteX29-819" fmla="*/ 1814929 w 2516447"/>
                <a:gd name="connsiteY29-820" fmla="*/ 132872 h 1948394"/>
                <a:gd name="connsiteX30-821" fmla="*/ 1936126 w 2516447"/>
                <a:gd name="connsiteY30-822" fmla="*/ 502090 h 1948394"/>
                <a:gd name="connsiteX31-823" fmla="*/ 1892589 w 2516447"/>
                <a:gd name="connsiteY31-824" fmla="*/ 733150 h 1948394"/>
                <a:gd name="connsiteX32-825" fmla="*/ 1739622 w 2516447"/>
                <a:gd name="connsiteY32-826" fmla="*/ 863089 h 1948394"/>
                <a:gd name="connsiteX33-827" fmla="*/ 1900826 w 2516447"/>
                <a:gd name="connsiteY33-828" fmla="*/ 982586 h 1948394"/>
                <a:gd name="connsiteX34-829" fmla="*/ 1953776 w 2516447"/>
                <a:gd name="connsiteY34-830" fmla="*/ 1371687 h 1948394"/>
                <a:gd name="connsiteX35-831" fmla="*/ 1902003 w 2516447"/>
                <a:gd name="connsiteY35-832" fmla="*/ 1724276 h 1948394"/>
                <a:gd name="connsiteX36-833" fmla="*/ 1723149 w 2516447"/>
                <a:gd name="connsiteY36-834" fmla="*/ 1914998 h 1948394"/>
                <a:gd name="connsiteX37-835" fmla="*/ 2516447 w 2516447"/>
                <a:gd name="connsiteY37-836" fmla="*/ 1948394 h 1948394"/>
                <a:gd name="connsiteX0-837" fmla="*/ 0 w 2516447"/>
                <a:gd name="connsiteY0-838" fmla="*/ 1908735 h 1948394"/>
                <a:gd name="connsiteX1-839" fmla="*/ 1042444 w 2516447"/>
                <a:gd name="connsiteY1-840" fmla="*/ 1904444 h 1948394"/>
                <a:gd name="connsiteX2-841" fmla="*/ 873002 w 2516447"/>
                <a:gd name="connsiteY2-842" fmla="*/ 1718530 h 1948394"/>
                <a:gd name="connsiteX3-843" fmla="*/ 832407 w 2516447"/>
                <a:gd name="connsiteY3-844" fmla="*/ 1336700 h 1948394"/>
                <a:gd name="connsiteX4-845" fmla="*/ 832407 w 2516447"/>
                <a:gd name="connsiteY4-846" fmla="*/ 1186086 h 1948394"/>
                <a:gd name="connsiteX5-847" fmla="*/ 1307783 w 2516447"/>
                <a:gd name="connsiteY5-848" fmla="*/ 1186086 h 1948394"/>
                <a:gd name="connsiteX6-849" fmla="*/ 1307783 w 2516447"/>
                <a:gd name="connsiteY6-850" fmla="*/ 1495551 h 1948394"/>
                <a:gd name="connsiteX7-851" fmla="*/ 1322492 w 2516447"/>
                <a:gd name="connsiteY7-852" fmla="*/ 1652636 h 1948394"/>
                <a:gd name="connsiteX8-853" fmla="*/ 1387797 w 2516447"/>
                <a:gd name="connsiteY8-854" fmla="*/ 1686172 h 1948394"/>
                <a:gd name="connsiteX9-855" fmla="*/ 1460751 w 2516447"/>
                <a:gd name="connsiteY9-856" fmla="*/ 1643811 h 1948394"/>
                <a:gd name="connsiteX10-857" fmla="*/ 1478401 w 2516447"/>
                <a:gd name="connsiteY10-858" fmla="*/ 1422597 h 1948394"/>
                <a:gd name="connsiteX11-859" fmla="*/ 1478401 w 2516447"/>
                <a:gd name="connsiteY11-860" fmla="*/ 1290810 h 1948394"/>
                <a:gd name="connsiteX12-861" fmla="*/ 1453691 w 2516447"/>
                <a:gd name="connsiteY12-862" fmla="*/ 1130782 h 1948394"/>
                <a:gd name="connsiteX13-863" fmla="*/ 1380737 w 2516447"/>
                <a:gd name="connsiteY13-864" fmla="*/ 1064300 h 1948394"/>
                <a:gd name="connsiteX14-865" fmla="*/ 1193646 w 2516447"/>
                <a:gd name="connsiteY14-866" fmla="*/ 1046062 h 1948394"/>
                <a:gd name="connsiteX15-867" fmla="*/ 1193646 w 2516447"/>
                <a:gd name="connsiteY15-868" fmla="*/ 769544 h 1948394"/>
                <a:gd name="connsiteX16-869" fmla="*/ 1403094 w 2516447"/>
                <a:gd name="connsiteY16-870" fmla="*/ 756600 h 1948394"/>
                <a:gd name="connsiteX17-871" fmla="*/ 1460751 w 2516447"/>
                <a:gd name="connsiteY17-872" fmla="*/ 700120 h 1948394"/>
                <a:gd name="connsiteX18-873" fmla="*/ 1478401 w 2516447"/>
                <a:gd name="connsiteY18-874" fmla="*/ 563626 h 1948394"/>
                <a:gd name="connsiteX19-875" fmla="*/ 1478401 w 2516447"/>
                <a:gd name="connsiteY19-876" fmla="*/ 457726 h 1948394"/>
                <a:gd name="connsiteX20-877" fmla="*/ 1457809 w 2516447"/>
                <a:gd name="connsiteY20-878" fmla="*/ 325938 h 1948394"/>
                <a:gd name="connsiteX21-879" fmla="*/ 1393680 w 2516447"/>
                <a:gd name="connsiteY21-880" fmla="*/ 294168 h 1948394"/>
                <a:gd name="connsiteX22-881" fmla="*/ 1326022 w 2516447"/>
                <a:gd name="connsiteY22-882" fmla="*/ 327703 h 1948394"/>
                <a:gd name="connsiteX23-883" fmla="*/ 1307783 w 2516447"/>
                <a:gd name="connsiteY23-884" fmla="*/ 470669 h 1948394"/>
                <a:gd name="connsiteX24-885" fmla="*/ 1307783 w 2516447"/>
                <a:gd name="connsiteY24-886" fmla="*/ 627167 h 1948394"/>
                <a:gd name="connsiteX25-887" fmla="*/ 832407 w 2516447"/>
                <a:gd name="connsiteY25-888" fmla="*/ 627167 h 1948394"/>
                <a:gd name="connsiteX26-889" fmla="*/ 832407 w 2516447"/>
                <a:gd name="connsiteY26-890" fmla="*/ 464786 h 1948394"/>
                <a:gd name="connsiteX27-891" fmla="*/ 957135 w 2516447"/>
                <a:gd name="connsiteY27-892" fmla="*/ 95899 h 1948394"/>
                <a:gd name="connsiteX28-893" fmla="*/ 1353673 w 2516447"/>
                <a:gd name="connsiteY28-894" fmla="*/ 0 h 1948394"/>
                <a:gd name="connsiteX29-895" fmla="*/ 1814929 w 2516447"/>
                <a:gd name="connsiteY29-896" fmla="*/ 132872 h 1948394"/>
                <a:gd name="connsiteX30-897" fmla="*/ 1936126 w 2516447"/>
                <a:gd name="connsiteY30-898" fmla="*/ 502090 h 1948394"/>
                <a:gd name="connsiteX31-899" fmla="*/ 1892589 w 2516447"/>
                <a:gd name="connsiteY31-900" fmla="*/ 733150 h 1948394"/>
                <a:gd name="connsiteX32-901" fmla="*/ 1739622 w 2516447"/>
                <a:gd name="connsiteY32-902" fmla="*/ 863089 h 1948394"/>
                <a:gd name="connsiteX33-903" fmla="*/ 1900826 w 2516447"/>
                <a:gd name="connsiteY33-904" fmla="*/ 982586 h 1948394"/>
                <a:gd name="connsiteX34-905" fmla="*/ 1953776 w 2516447"/>
                <a:gd name="connsiteY34-906" fmla="*/ 1371687 h 1948394"/>
                <a:gd name="connsiteX35-907" fmla="*/ 1902003 w 2516447"/>
                <a:gd name="connsiteY35-908" fmla="*/ 1724276 h 1948394"/>
                <a:gd name="connsiteX36-909" fmla="*/ 1723149 w 2516447"/>
                <a:gd name="connsiteY36-910" fmla="*/ 1914998 h 1948394"/>
                <a:gd name="connsiteX37-911" fmla="*/ 2516447 w 2516447"/>
                <a:gd name="connsiteY37-912" fmla="*/ 1948394 h 1948394"/>
                <a:gd name="connsiteX0-913" fmla="*/ 0 w 2516447"/>
                <a:gd name="connsiteY0-914" fmla="*/ 1908735 h 1948394"/>
                <a:gd name="connsiteX1-915" fmla="*/ 1042444 w 2516447"/>
                <a:gd name="connsiteY1-916" fmla="*/ 1904444 h 1948394"/>
                <a:gd name="connsiteX2-917" fmla="*/ 873002 w 2516447"/>
                <a:gd name="connsiteY2-918" fmla="*/ 1718530 h 1948394"/>
                <a:gd name="connsiteX3-919" fmla="*/ 832407 w 2516447"/>
                <a:gd name="connsiteY3-920" fmla="*/ 1336700 h 1948394"/>
                <a:gd name="connsiteX4-921" fmla="*/ 832407 w 2516447"/>
                <a:gd name="connsiteY4-922" fmla="*/ 1186086 h 1948394"/>
                <a:gd name="connsiteX5-923" fmla="*/ 1307783 w 2516447"/>
                <a:gd name="connsiteY5-924" fmla="*/ 1186086 h 1948394"/>
                <a:gd name="connsiteX6-925" fmla="*/ 1307783 w 2516447"/>
                <a:gd name="connsiteY6-926" fmla="*/ 1495551 h 1948394"/>
                <a:gd name="connsiteX7-927" fmla="*/ 1322492 w 2516447"/>
                <a:gd name="connsiteY7-928" fmla="*/ 1652636 h 1948394"/>
                <a:gd name="connsiteX8-929" fmla="*/ 1387797 w 2516447"/>
                <a:gd name="connsiteY8-930" fmla="*/ 1686172 h 1948394"/>
                <a:gd name="connsiteX9-931" fmla="*/ 1460751 w 2516447"/>
                <a:gd name="connsiteY9-932" fmla="*/ 1643811 h 1948394"/>
                <a:gd name="connsiteX10-933" fmla="*/ 1478401 w 2516447"/>
                <a:gd name="connsiteY10-934" fmla="*/ 1422597 h 1948394"/>
                <a:gd name="connsiteX11-935" fmla="*/ 1478401 w 2516447"/>
                <a:gd name="connsiteY11-936" fmla="*/ 1290810 h 1948394"/>
                <a:gd name="connsiteX12-937" fmla="*/ 1453691 w 2516447"/>
                <a:gd name="connsiteY12-938" fmla="*/ 1130782 h 1948394"/>
                <a:gd name="connsiteX13-939" fmla="*/ 1380737 w 2516447"/>
                <a:gd name="connsiteY13-940" fmla="*/ 1064300 h 1948394"/>
                <a:gd name="connsiteX14-941" fmla="*/ 1193646 w 2516447"/>
                <a:gd name="connsiteY14-942" fmla="*/ 1046062 h 1948394"/>
                <a:gd name="connsiteX15-943" fmla="*/ 1193646 w 2516447"/>
                <a:gd name="connsiteY15-944" fmla="*/ 769544 h 1948394"/>
                <a:gd name="connsiteX16-945" fmla="*/ 1403094 w 2516447"/>
                <a:gd name="connsiteY16-946" fmla="*/ 756600 h 1948394"/>
                <a:gd name="connsiteX17-947" fmla="*/ 1460751 w 2516447"/>
                <a:gd name="connsiteY17-948" fmla="*/ 700120 h 1948394"/>
                <a:gd name="connsiteX18-949" fmla="*/ 1478401 w 2516447"/>
                <a:gd name="connsiteY18-950" fmla="*/ 563626 h 1948394"/>
                <a:gd name="connsiteX19-951" fmla="*/ 1478401 w 2516447"/>
                <a:gd name="connsiteY19-952" fmla="*/ 457726 h 1948394"/>
                <a:gd name="connsiteX20-953" fmla="*/ 1457809 w 2516447"/>
                <a:gd name="connsiteY20-954" fmla="*/ 325938 h 1948394"/>
                <a:gd name="connsiteX21-955" fmla="*/ 1393680 w 2516447"/>
                <a:gd name="connsiteY21-956" fmla="*/ 294168 h 1948394"/>
                <a:gd name="connsiteX22-957" fmla="*/ 1326022 w 2516447"/>
                <a:gd name="connsiteY22-958" fmla="*/ 327703 h 1948394"/>
                <a:gd name="connsiteX23-959" fmla="*/ 1307783 w 2516447"/>
                <a:gd name="connsiteY23-960" fmla="*/ 470669 h 1948394"/>
                <a:gd name="connsiteX24-961" fmla="*/ 1307783 w 2516447"/>
                <a:gd name="connsiteY24-962" fmla="*/ 627167 h 1948394"/>
                <a:gd name="connsiteX25-963" fmla="*/ 832407 w 2516447"/>
                <a:gd name="connsiteY25-964" fmla="*/ 627167 h 1948394"/>
                <a:gd name="connsiteX26-965" fmla="*/ 832407 w 2516447"/>
                <a:gd name="connsiteY26-966" fmla="*/ 464786 h 1948394"/>
                <a:gd name="connsiteX27-967" fmla="*/ 957135 w 2516447"/>
                <a:gd name="connsiteY27-968" fmla="*/ 95899 h 1948394"/>
                <a:gd name="connsiteX28-969" fmla="*/ 1353673 w 2516447"/>
                <a:gd name="connsiteY28-970" fmla="*/ 0 h 1948394"/>
                <a:gd name="connsiteX29-971" fmla="*/ 1814929 w 2516447"/>
                <a:gd name="connsiteY29-972" fmla="*/ 132872 h 1948394"/>
                <a:gd name="connsiteX30-973" fmla="*/ 1936126 w 2516447"/>
                <a:gd name="connsiteY30-974" fmla="*/ 502090 h 1948394"/>
                <a:gd name="connsiteX31-975" fmla="*/ 1892589 w 2516447"/>
                <a:gd name="connsiteY31-976" fmla="*/ 733150 h 1948394"/>
                <a:gd name="connsiteX32-977" fmla="*/ 1739622 w 2516447"/>
                <a:gd name="connsiteY32-978" fmla="*/ 863089 h 1948394"/>
                <a:gd name="connsiteX33-979" fmla="*/ 1900826 w 2516447"/>
                <a:gd name="connsiteY33-980" fmla="*/ 982586 h 1948394"/>
                <a:gd name="connsiteX34-981" fmla="*/ 1953776 w 2516447"/>
                <a:gd name="connsiteY34-982" fmla="*/ 1371687 h 1948394"/>
                <a:gd name="connsiteX35-983" fmla="*/ 1902003 w 2516447"/>
                <a:gd name="connsiteY35-984" fmla="*/ 1724276 h 1948394"/>
                <a:gd name="connsiteX36-985" fmla="*/ 1723149 w 2516447"/>
                <a:gd name="connsiteY36-986" fmla="*/ 1914998 h 1948394"/>
                <a:gd name="connsiteX37-987" fmla="*/ 2516447 w 2516447"/>
                <a:gd name="connsiteY37-988" fmla="*/ 1948394 h 1948394"/>
                <a:gd name="connsiteX0-989" fmla="*/ 0 w 2516447"/>
                <a:gd name="connsiteY0-990" fmla="*/ 1908735 h 1948394"/>
                <a:gd name="connsiteX1-991" fmla="*/ 1042444 w 2516447"/>
                <a:gd name="connsiteY1-992" fmla="*/ 1904444 h 1948394"/>
                <a:gd name="connsiteX2-993" fmla="*/ 873002 w 2516447"/>
                <a:gd name="connsiteY2-994" fmla="*/ 1718530 h 1948394"/>
                <a:gd name="connsiteX3-995" fmla="*/ 832407 w 2516447"/>
                <a:gd name="connsiteY3-996" fmla="*/ 1336700 h 1948394"/>
                <a:gd name="connsiteX4-997" fmla="*/ 832407 w 2516447"/>
                <a:gd name="connsiteY4-998" fmla="*/ 1186086 h 1948394"/>
                <a:gd name="connsiteX5-999" fmla="*/ 1307783 w 2516447"/>
                <a:gd name="connsiteY5-1000" fmla="*/ 1186086 h 1948394"/>
                <a:gd name="connsiteX6-1001" fmla="*/ 1307783 w 2516447"/>
                <a:gd name="connsiteY6-1002" fmla="*/ 1495551 h 1948394"/>
                <a:gd name="connsiteX7-1003" fmla="*/ 1322492 w 2516447"/>
                <a:gd name="connsiteY7-1004" fmla="*/ 1652636 h 1948394"/>
                <a:gd name="connsiteX8-1005" fmla="*/ 1387797 w 2516447"/>
                <a:gd name="connsiteY8-1006" fmla="*/ 1686172 h 1948394"/>
                <a:gd name="connsiteX9-1007" fmla="*/ 1460751 w 2516447"/>
                <a:gd name="connsiteY9-1008" fmla="*/ 1643811 h 1948394"/>
                <a:gd name="connsiteX10-1009" fmla="*/ 1478401 w 2516447"/>
                <a:gd name="connsiteY10-1010" fmla="*/ 1422597 h 1948394"/>
                <a:gd name="connsiteX11-1011" fmla="*/ 1478401 w 2516447"/>
                <a:gd name="connsiteY11-1012" fmla="*/ 1290810 h 1948394"/>
                <a:gd name="connsiteX12-1013" fmla="*/ 1453691 w 2516447"/>
                <a:gd name="connsiteY12-1014" fmla="*/ 1130782 h 1948394"/>
                <a:gd name="connsiteX13-1015" fmla="*/ 1380737 w 2516447"/>
                <a:gd name="connsiteY13-1016" fmla="*/ 1064300 h 1948394"/>
                <a:gd name="connsiteX14-1017" fmla="*/ 1193646 w 2516447"/>
                <a:gd name="connsiteY14-1018" fmla="*/ 1046062 h 1948394"/>
                <a:gd name="connsiteX15-1019" fmla="*/ 1193646 w 2516447"/>
                <a:gd name="connsiteY15-1020" fmla="*/ 769544 h 1948394"/>
                <a:gd name="connsiteX16-1021" fmla="*/ 1403094 w 2516447"/>
                <a:gd name="connsiteY16-1022" fmla="*/ 756600 h 1948394"/>
                <a:gd name="connsiteX17-1023" fmla="*/ 1460751 w 2516447"/>
                <a:gd name="connsiteY17-1024" fmla="*/ 700120 h 1948394"/>
                <a:gd name="connsiteX18-1025" fmla="*/ 1478401 w 2516447"/>
                <a:gd name="connsiteY18-1026" fmla="*/ 563626 h 1948394"/>
                <a:gd name="connsiteX19-1027" fmla="*/ 1478401 w 2516447"/>
                <a:gd name="connsiteY19-1028" fmla="*/ 457726 h 1948394"/>
                <a:gd name="connsiteX20-1029" fmla="*/ 1457809 w 2516447"/>
                <a:gd name="connsiteY20-1030" fmla="*/ 325938 h 1948394"/>
                <a:gd name="connsiteX21-1031" fmla="*/ 1393680 w 2516447"/>
                <a:gd name="connsiteY21-1032" fmla="*/ 294168 h 1948394"/>
                <a:gd name="connsiteX22-1033" fmla="*/ 1326022 w 2516447"/>
                <a:gd name="connsiteY22-1034" fmla="*/ 327703 h 1948394"/>
                <a:gd name="connsiteX23-1035" fmla="*/ 1307783 w 2516447"/>
                <a:gd name="connsiteY23-1036" fmla="*/ 470669 h 1948394"/>
                <a:gd name="connsiteX24-1037" fmla="*/ 1307783 w 2516447"/>
                <a:gd name="connsiteY24-1038" fmla="*/ 627167 h 1948394"/>
                <a:gd name="connsiteX25-1039" fmla="*/ 832407 w 2516447"/>
                <a:gd name="connsiteY25-1040" fmla="*/ 627167 h 1948394"/>
                <a:gd name="connsiteX26-1041" fmla="*/ 832407 w 2516447"/>
                <a:gd name="connsiteY26-1042" fmla="*/ 464786 h 1948394"/>
                <a:gd name="connsiteX27-1043" fmla="*/ 957135 w 2516447"/>
                <a:gd name="connsiteY27-1044" fmla="*/ 95899 h 1948394"/>
                <a:gd name="connsiteX28-1045" fmla="*/ 1353673 w 2516447"/>
                <a:gd name="connsiteY28-1046" fmla="*/ 0 h 1948394"/>
                <a:gd name="connsiteX29-1047" fmla="*/ 1814929 w 2516447"/>
                <a:gd name="connsiteY29-1048" fmla="*/ 132872 h 1948394"/>
                <a:gd name="connsiteX30-1049" fmla="*/ 1936126 w 2516447"/>
                <a:gd name="connsiteY30-1050" fmla="*/ 502090 h 1948394"/>
                <a:gd name="connsiteX31-1051" fmla="*/ 1892589 w 2516447"/>
                <a:gd name="connsiteY31-1052" fmla="*/ 733150 h 1948394"/>
                <a:gd name="connsiteX32-1053" fmla="*/ 1739622 w 2516447"/>
                <a:gd name="connsiteY32-1054" fmla="*/ 863089 h 1948394"/>
                <a:gd name="connsiteX33-1055" fmla="*/ 1900826 w 2516447"/>
                <a:gd name="connsiteY33-1056" fmla="*/ 982586 h 1948394"/>
                <a:gd name="connsiteX34-1057" fmla="*/ 1953776 w 2516447"/>
                <a:gd name="connsiteY34-1058" fmla="*/ 1371687 h 1948394"/>
                <a:gd name="connsiteX35-1059" fmla="*/ 1902003 w 2516447"/>
                <a:gd name="connsiteY35-1060" fmla="*/ 1724276 h 1948394"/>
                <a:gd name="connsiteX36-1061" fmla="*/ 1723149 w 2516447"/>
                <a:gd name="connsiteY36-1062" fmla="*/ 1914998 h 1948394"/>
                <a:gd name="connsiteX37-1063" fmla="*/ 2516447 w 2516447"/>
                <a:gd name="connsiteY37-1064" fmla="*/ 1948394 h 1948394"/>
                <a:gd name="connsiteX0-1065" fmla="*/ 0 w 2523791"/>
                <a:gd name="connsiteY0-1066" fmla="*/ 1905063 h 1948394"/>
                <a:gd name="connsiteX1-1067" fmla="*/ 1049788 w 2523791"/>
                <a:gd name="connsiteY1-1068" fmla="*/ 1904444 h 1948394"/>
                <a:gd name="connsiteX2-1069" fmla="*/ 880346 w 2523791"/>
                <a:gd name="connsiteY2-1070" fmla="*/ 1718530 h 1948394"/>
                <a:gd name="connsiteX3-1071" fmla="*/ 839751 w 2523791"/>
                <a:gd name="connsiteY3-1072" fmla="*/ 1336700 h 1948394"/>
                <a:gd name="connsiteX4-1073" fmla="*/ 839751 w 2523791"/>
                <a:gd name="connsiteY4-1074" fmla="*/ 1186086 h 1948394"/>
                <a:gd name="connsiteX5-1075" fmla="*/ 1315127 w 2523791"/>
                <a:gd name="connsiteY5-1076" fmla="*/ 1186086 h 1948394"/>
                <a:gd name="connsiteX6-1077" fmla="*/ 1315127 w 2523791"/>
                <a:gd name="connsiteY6-1078" fmla="*/ 1495551 h 1948394"/>
                <a:gd name="connsiteX7-1079" fmla="*/ 1329836 w 2523791"/>
                <a:gd name="connsiteY7-1080" fmla="*/ 1652636 h 1948394"/>
                <a:gd name="connsiteX8-1081" fmla="*/ 1395141 w 2523791"/>
                <a:gd name="connsiteY8-1082" fmla="*/ 1686172 h 1948394"/>
                <a:gd name="connsiteX9-1083" fmla="*/ 1468095 w 2523791"/>
                <a:gd name="connsiteY9-1084" fmla="*/ 1643811 h 1948394"/>
                <a:gd name="connsiteX10-1085" fmla="*/ 1485745 w 2523791"/>
                <a:gd name="connsiteY10-1086" fmla="*/ 1422597 h 1948394"/>
                <a:gd name="connsiteX11-1087" fmla="*/ 1485745 w 2523791"/>
                <a:gd name="connsiteY11-1088" fmla="*/ 1290810 h 1948394"/>
                <a:gd name="connsiteX12-1089" fmla="*/ 1461035 w 2523791"/>
                <a:gd name="connsiteY12-1090" fmla="*/ 1130782 h 1948394"/>
                <a:gd name="connsiteX13-1091" fmla="*/ 1388081 w 2523791"/>
                <a:gd name="connsiteY13-1092" fmla="*/ 1064300 h 1948394"/>
                <a:gd name="connsiteX14-1093" fmla="*/ 1200990 w 2523791"/>
                <a:gd name="connsiteY14-1094" fmla="*/ 1046062 h 1948394"/>
                <a:gd name="connsiteX15-1095" fmla="*/ 1200990 w 2523791"/>
                <a:gd name="connsiteY15-1096" fmla="*/ 769544 h 1948394"/>
                <a:gd name="connsiteX16-1097" fmla="*/ 1410438 w 2523791"/>
                <a:gd name="connsiteY16-1098" fmla="*/ 756600 h 1948394"/>
                <a:gd name="connsiteX17-1099" fmla="*/ 1468095 w 2523791"/>
                <a:gd name="connsiteY17-1100" fmla="*/ 700120 h 1948394"/>
                <a:gd name="connsiteX18-1101" fmla="*/ 1485745 w 2523791"/>
                <a:gd name="connsiteY18-1102" fmla="*/ 563626 h 1948394"/>
                <a:gd name="connsiteX19-1103" fmla="*/ 1485745 w 2523791"/>
                <a:gd name="connsiteY19-1104" fmla="*/ 457726 h 1948394"/>
                <a:gd name="connsiteX20-1105" fmla="*/ 1465153 w 2523791"/>
                <a:gd name="connsiteY20-1106" fmla="*/ 325938 h 1948394"/>
                <a:gd name="connsiteX21-1107" fmla="*/ 1401024 w 2523791"/>
                <a:gd name="connsiteY21-1108" fmla="*/ 294168 h 1948394"/>
                <a:gd name="connsiteX22-1109" fmla="*/ 1333366 w 2523791"/>
                <a:gd name="connsiteY22-1110" fmla="*/ 327703 h 1948394"/>
                <a:gd name="connsiteX23-1111" fmla="*/ 1315127 w 2523791"/>
                <a:gd name="connsiteY23-1112" fmla="*/ 470669 h 1948394"/>
                <a:gd name="connsiteX24-1113" fmla="*/ 1315127 w 2523791"/>
                <a:gd name="connsiteY24-1114" fmla="*/ 627167 h 1948394"/>
                <a:gd name="connsiteX25-1115" fmla="*/ 839751 w 2523791"/>
                <a:gd name="connsiteY25-1116" fmla="*/ 627167 h 1948394"/>
                <a:gd name="connsiteX26-1117" fmla="*/ 839751 w 2523791"/>
                <a:gd name="connsiteY26-1118" fmla="*/ 464786 h 1948394"/>
                <a:gd name="connsiteX27-1119" fmla="*/ 964479 w 2523791"/>
                <a:gd name="connsiteY27-1120" fmla="*/ 95899 h 1948394"/>
                <a:gd name="connsiteX28-1121" fmla="*/ 1361017 w 2523791"/>
                <a:gd name="connsiteY28-1122" fmla="*/ 0 h 1948394"/>
                <a:gd name="connsiteX29-1123" fmla="*/ 1822273 w 2523791"/>
                <a:gd name="connsiteY29-1124" fmla="*/ 132872 h 1948394"/>
                <a:gd name="connsiteX30-1125" fmla="*/ 1943470 w 2523791"/>
                <a:gd name="connsiteY30-1126" fmla="*/ 502090 h 1948394"/>
                <a:gd name="connsiteX31-1127" fmla="*/ 1899933 w 2523791"/>
                <a:gd name="connsiteY31-1128" fmla="*/ 733150 h 1948394"/>
                <a:gd name="connsiteX32-1129" fmla="*/ 1746966 w 2523791"/>
                <a:gd name="connsiteY32-1130" fmla="*/ 863089 h 1948394"/>
                <a:gd name="connsiteX33-1131" fmla="*/ 1908170 w 2523791"/>
                <a:gd name="connsiteY33-1132" fmla="*/ 982586 h 1948394"/>
                <a:gd name="connsiteX34-1133" fmla="*/ 1961120 w 2523791"/>
                <a:gd name="connsiteY34-1134" fmla="*/ 1371687 h 1948394"/>
                <a:gd name="connsiteX35-1135" fmla="*/ 1909347 w 2523791"/>
                <a:gd name="connsiteY35-1136" fmla="*/ 1724276 h 1948394"/>
                <a:gd name="connsiteX36-1137" fmla="*/ 1730493 w 2523791"/>
                <a:gd name="connsiteY36-1138" fmla="*/ 1914998 h 1948394"/>
                <a:gd name="connsiteX37-1139" fmla="*/ 2523791 w 2523791"/>
                <a:gd name="connsiteY37-1140" fmla="*/ 1948394 h 1948394"/>
                <a:gd name="connsiteX0-1141" fmla="*/ 0 w 2523791"/>
                <a:gd name="connsiteY0-1142" fmla="*/ 1905063 h 1948394"/>
                <a:gd name="connsiteX1-1143" fmla="*/ 1049788 w 2523791"/>
                <a:gd name="connsiteY1-1144" fmla="*/ 1904444 h 1948394"/>
                <a:gd name="connsiteX2-1145" fmla="*/ 880346 w 2523791"/>
                <a:gd name="connsiteY2-1146" fmla="*/ 1718530 h 1948394"/>
                <a:gd name="connsiteX3-1147" fmla="*/ 839751 w 2523791"/>
                <a:gd name="connsiteY3-1148" fmla="*/ 1336700 h 1948394"/>
                <a:gd name="connsiteX4-1149" fmla="*/ 839751 w 2523791"/>
                <a:gd name="connsiteY4-1150" fmla="*/ 1186086 h 1948394"/>
                <a:gd name="connsiteX5-1151" fmla="*/ 1315127 w 2523791"/>
                <a:gd name="connsiteY5-1152" fmla="*/ 1186086 h 1948394"/>
                <a:gd name="connsiteX6-1153" fmla="*/ 1315127 w 2523791"/>
                <a:gd name="connsiteY6-1154" fmla="*/ 1495551 h 1948394"/>
                <a:gd name="connsiteX7-1155" fmla="*/ 1329836 w 2523791"/>
                <a:gd name="connsiteY7-1156" fmla="*/ 1652636 h 1948394"/>
                <a:gd name="connsiteX8-1157" fmla="*/ 1395141 w 2523791"/>
                <a:gd name="connsiteY8-1158" fmla="*/ 1686172 h 1948394"/>
                <a:gd name="connsiteX9-1159" fmla="*/ 1468095 w 2523791"/>
                <a:gd name="connsiteY9-1160" fmla="*/ 1643811 h 1948394"/>
                <a:gd name="connsiteX10-1161" fmla="*/ 1485745 w 2523791"/>
                <a:gd name="connsiteY10-1162" fmla="*/ 1422597 h 1948394"/>
                <a:gd name="connsiteX11-1163" fmla="*/ 1485745 w 2523791"/>
                <a:gd name="connsiteY11-1164" fmla="*/ 1290810 h 1948394"/>
                <a:gd name="connsiteX12-1165" fmla="*/ 1461035 w 2523791"/>
                <a:gd name="connsiteY12-1166" fmla="*/ 1130782 h 1948394"/>
                <a:gd name="connsiteX13-1167" fmla="*/ 1388081 w 2523791"/>
                <a:gd name="connsiteY13-1168" fmla="*/ 1064300 h 1948394"/>
                <a:gd name="connsiteX14-1169" fmla="*/ 1200990 w 2523791"/>
                <a:gd name="connsiteY14-1170" fmla="*/ 1046062 h 1948394"/>
                <a:gd name="connsiteX15-1171" fmla="*/ 1200990 w 2523791"/>
                <a:gd name="connsiteY15-1172" fmla="*/ 769544 h 1948394"/>
                <a:gd name="connsiteX16-1173" fmla="*/ 1410438 w 2523791"/>
                <a:gd name="connsiteY16-1174" fmla="*/ 756600 h 1948394"/>
                <a:gd name="connsiteX17-1175" fmla="*/ 1468095 w 2523791"/>
                <a:gd name="connsiteY17-1176" fmla="*/ 700120 h 1948394"/>
                <a:gd name="connsiteX18-1177" fmla="*/ 1485745 w 2523791"/>
                <a:gd name="connsiteY18-1178" fmla="*/ 563626 h 1948394"/>
                <a:gd name="connsiteX19-1179" fmla="*/ 1485745 w 2523791"/>
                <a:gd name="connsiteY19-1180" fmla="*/ 457726 h 1948394"/>
                <a:gd name="connsiteX20-1181" fmla="*/ 1465153 w 2523791"/>
                <a:gd name="connsiteY20-1182" fmla="*/ 325938 h 1948394"/>
                <a:gd name="connsiteX21-1183" fmla="*/ 1401024 w 2523791"/>
                <a:gd name="connsiteY21-1184" fmla="*/ 294168 h 1948394"/>
                <a:gd name="connsiteX22-1185" fmla="*/ 1333366 w 2523791"/>
                <a:gd name="connsiteY22-1186" fmla="*/ 327703 h 1948394"/>
                <a:gd name="connsiteX23-1187" fmla="*/ 1315127 w 2523791"/>
                <a:gd name="connsiteY23-1188" fmla="*/ 470669 h 1948394"/>
                <a:gd name="connsiteX24-1189" fmla="*/ 1315127 w 2523791"/>
                <a:gd name="connsiteY24-1190" fmla="*/ 627167 h 1948394"/>
                <a:gd name="connsiteX25-1191" fmla="*/ 839751 w 2523791"/>
                <a:gd name="connsiteY25-1192" fmla="*/ 627167 h 1948394"/>
                <a:gd name="connsiteX26-1193" fmla="*/ 839751 w 2523791"/>
                <a:gd name="connsiteY26-1194" fmla="*/ 464786 h 1948394"/>
                <a:gd name="connsiteX27-1195" fmla="*/ 964479 w 2523791"/>
                <a:gd name="connsiteY27-1196" fmla="*/ 95899 h 1948394"/>
                <a:gd name="connsiteX28-1197" fmla="*/ 1361017 w 2523791"/>
                <a:gd name="connsiteY28-1198" fmla="*/ 0 h 1948394"/>
                <a:gd name="connsiteX29-1199" fmla="*/ 1822273 w 2523791"/>
                <a:gd name="connsiteY29-1200" fmla="*/ 132872 h 1948394"/>
                <a:gd name="connsiteX30-1201" fmla="*/ 1943470 w 2523791"/>
                <a:gd name="connsiteY30-1202" fmla="*/ 502090 h 1948394"/>
                <a:gd name="connsiteX31-1203" fmla="*/ 1899933 w 2523791"/>
                <a:gd name="connsiteY31-1204" fmla="*/ 733150 h 1948394"/>
                <a:gd name="connsiteX32-1205" fmla="*/ 1746966 w 2523791"/>
                <a:gd name="connsiteY32-1206" fmla="*/ 863089 h 1948394"/>
                <a:gd name="connsiteX33-1207" fmla="*/ 1908170 w 2523791"/>
                <a:gd name="connsiteY33-1208" fmla="*/ 982586 h 1948394"/>
                <a:gd name="connsiteX34-1209" fmla="*/ 1961120 w 2523791"/>
                <a:gd name="connsiteY34-1210" fmla="*/ 1371687 h 1948394"/>
                <a:gd name="connsiteX35-1211" fmla="*/ 1909347 w 2523791"/>
                <a:gd name="connsiteY35-1212" fmla="*/ 1724276 h 1948394"/>
                <a:gd name="connsiteX36-1213" fmla="*/ 1730493 w 2523791"/>
                <a:gd name="connsiteY36-1214" fmla="*/ 1914998 h 1948394"/>
                <a:gd name="connsiteX37-1215" fmla="*/ 2523791 w 2523791"/>
                <a:gd name="connsiteY37-1216" fmla="*/ 1948394 h 1948394"/>
                <a:gd name="connsiteX0-1217" fmla="*/ 0 w 2523791"/>
                <a:gd name="connsiteY0-1218" fmla="*/ 1905063 h 1948394"/>
                <a:gd name="connsiteX1-1219" fmla="*/ 1049788 w 2523791"/>
                <a:gd name="connsiteY1-1220" fmla="*/ 1904444 h 1948394"/>
                <a:gd name="connsiteX2-1221" fmla="*/ 880346 w 2523791"/>
                <a:gd name="connsiteY2-1222" fmla="*/ 1718530 h 1948394"/>
                <a:gd name="connsiteX3-1223" fmla="*/ 839751 w 2523791"/>
                <a:gd name="connsiteY3-1224" fmla="*/ 1336700 h 1948394"/>
                <a:gd name="connsiteX4-1225" fmla="*/ 839751 w 2523791"/>
                <a:gd name="connsiteY4-1226" fmla="*/ 1186086 h 1948394"/>
                <a:gd name="connsiteX5-1227" fmla="*/ 1315127 w 2523791"/>
                <a:gd name="connsiteY5-1228" fmla="*/ 1186086 h 1948394"/>
                <a:gd name="connsiteX6-1229" fmla="*/ 1315127 w 2523791"/>
                <a:gd name="connsiteY6-1230" fmla="*/ 1495551 h 1948394"/>
                <a:gd name="connsiteX7-1231" fmla="*/ 1329836 w 2523791"/>
                <a:gd name="connsiteY7-1232" fmla="*/ 1652636 h 1948394"/>
                <a:gd name="connsiteX8-1233" fmla="*/ 1395141 w 2523791"/>
                <a:gd name="connsiteY8-1234" fmla="*/ 1686172 h 1948394"/>
                <a:gd name="connsiteX9-1235" fmla="*/ 1468095 w 2523791"/>
                <a:gd name="connsiteY9-1236" fmla="*/ 1643811 h 1948394"/>
                <a:gd name="connsiteX10-1237" fmla="*/ 1485745 w 2523791"/>
                <a:gd name="connsiteY10-1238" fmla="*/ 1422597 h 1948394"/>
                <a:gd name="connsiteX11-1239" fmla="*/ 1485745 w 2523791"/>
                <a:gd name="connsiteY11-1240" fmla="*/ 1290810 h 1948394"/>
                <a:gd name="connsiteX12-1241" fmla="*/ 1461035 w 2523791"/>
                <a:gd name="connsiteY12-1242" fmla="*/ 1130782 h 1948394"/>
                <a:gd name="connsiteX13-1243" fmla="*/ 1388081 w 2523791"/>
                <a:gd name="connsiteY13-1244" fmla="*/ 1064300 h 1948394"/>
                <a:gd name="connsiteX14-1245" fmla="*/ 1200990 w 2523791"/>
                <a:gd name="connsiteY14-1246" fmla="*/ 1046062 h 1948394"/>
                <a:gd name="connsiteX15-1247" fmla="*/ 1200990 w 2523791"/>
                <a:gd name="connsiteY15-1248" fmla="*/ 769544 h 1948394"/>
                <a:gd name="connsiteX16-1249" fmla="*/ 1410438 w 2523791"/>
                <a:gd name="connsiteY16-1250" fmla="*/ 756600 h 1948394"/>
                <a:gd name="connsiteX17-1251" fmla="*/ 1468095 w 2523791"/>
                <a:gd name="connsiteY17-1252" fmla="*/ 700120 h 1948394"/>
                <a:gd name="connsiteX18-1253" fmla="*/ 1485745 w 2523791"/>
                <a:gd name="connsiteY18-1254" fmla="*/ 563626 h 1948394"/>
                <a:gd name="connsiteX19-1255" fmla="*/ 1485745 w 2523791"/>
                <a:gd name="connsiteY19-1256" fmla="*/ 457726 h 1948394"/>
                <a:gd name="connsiteX20-1257" fmla="*/ 1465153 w 2523791"/>
                <a:gd name="connsiteY20-1258" fmla="*/ 325938 h 1948394"/>
                <a:gd name="connsiteX21-1259" fmla="*/ 1401024 w 2523791"/>
                <a:gd name="connsiteY21-1260" fmla="*/ 294168 h 1948394"/>
                <a:gd name="connsiteX22-1261" fmla="*/ 1333366 w 2523791"/>
                <a:gd name="connsiteY22-1262" fmla="*/ 327703 h 1948394"/>
                <a:gd name="connsiteX23-1263" fmla="*/ 1315127 w 2523791"/>
                <a:gd name="connsiteY23-1264" fmla="*/ 470669 h 1948394"/>
                <a:gd name="connsiteX24-1265" fmla="*/ 1315127 w 2523791"/>
                <a:gd name="connsiteY24-1266" fmla="*/ 627167 h 1948394"/>
                <a:gd name="connsiteX25-1267" fmla="*/ 839751 w 2523791"/>
                <a:gd name="connsiteY25-1268" fmla="*/ 627167 h 1948394"/>
                <a:gd name="connsiteX26-1269" fmla="*/ 839751 w 2523791"/>
                <a:gd name="connsiteY26-1270" fmla="*/ 464786 h 1948394"/>
                <a:gd name="connsiteX27-1271" fmla="*/ 964479 w 2523791"/>
                <a:gd name="connsiteY27-1272" fmla="*/ 95899 h 1948394"/>
                <a:gd name="connsiteX28-1273" fmla="*/ 1361017 w 2523791"/>
                <a:gd name="connsiteY28-1274" fmla="*/ 0 h 1948394"/>
                <a:gd name="connsiteX29-1275" fmla="*/ 1822273 w 2523791"/>
                <a:gd name="connsiteY29-1276" fmla="*/ 132872 h 1948394"/>
                <a:gd name="connsiteX30-1277" fmla="*/ 1943470 w 2523791"/>
                <a:gd name="connsiteY30-1278" fmla="*/ 502090 h 1948394"/>
                <a:gd name="connsiteX31-1279" fmla="*/ 1899933 w 2523791"/>
                <a:gd name="connsiteY31-1280" fmla="*/ 733150 h 1948394"/>
                <a:gd name="connsiteX32-1281" fmla="*/ 1746966 w 2523791"/>
                <a:gd name="connsiteY32-1282" fmla="*/ 863089 h 1948394"/>
                <a:gd name="connsiteX33-1283" fmla="*/ 1908170 w 2523791"/>
                <a:gd name="connsiteY33-1284" fmla="*/ 982586 h 1948394"/>
                <a:gd name="connsiteX34-1285" fmla="*/ 1961120 w 2523791"/>
                <a:gd name="connsiteY34-1286" fmla="*/ 1371687 h 1948394"/>
                <a:gd name="connsiteX35-1287" fmla="*/ 1909347 w 2523791"/>
                <a:gd name="connsiteY35-1288" fmla="*/ 1724276 h 1948394"/>
                <a:gd name="connsiteX36-1289" fmla="*/ 1730493 w 2523791"/>
                <a:gd name="connsiteY36-1290" fmla="*/ 1914998 h 1948394"/>
                <a:gd name="connsiteX37-1291" fmla="*/ 2523791 w 2523791"/>
                <a:gd name="connsiteY37-1292" fmla="*/ 1948394 h 1948394"/>
                <a:gd name="connsiteX0-1293" fmla="*/ 0 w 2523791"/>
                <a:gd name="connsiteY0-1294" fmla="*/ 1905063 h 1948394"/>
                <a:gd name="connsiteX1-1295" fmla="*/ 1049788 w 2523791"/>
                <a:gd name="connsiteY1-1296" fmla="*/ 1904444 h 1948394"/>
                <a:gd name="connsiteX2-1297" fmla="*/ 880346 w 2523791"/>
                <a:gd name="connsiteY2-1298" fmla="*/ 1718530 h 1948394"/>
                <a:gd name="connsiteX3-1299" fmla="*/ 839751 w 2523791"/>
                <a:gd name="connsiteY3-1300" fmla="*/ 1336700 h 1948394"/>
                <a:gd name="connsiteX4-1301" fmla="*/ 839751 w 2523791"/>
                <a:gd name="connsiteY4-1302" fmla="*/ 1186086 h 1948394"/>
                <a:gd name="connsiteX5-1303" fmla="*/ 1315127 w 2523791"/>
                <a:gd name="connsiteY5-1304" fmla="*/ 1186086 h 1948394"/>
                <a:gd name="connsiteX6-1305" fmla="*/ 1315127 w 2523791"/>
                <a:gd name="connsiteY6-1306" fmla="*/ 1495551 h 1948394"/>
                <a:gd name="connsiteX7-1307" fmla="*/ 1329836 w 2523791"/>
                <a:gd name="connsiteY7-1308" fmla="*/ 1652636 h 1948394"/>
                <a:gd name="connsiteX8-1309" fmla="*/ 1395141 w 2523791"/>
                <a:gd name="connsiteY8-1310" fmla="*/ 1686172 h 1948394"/>
                <a:gd name="connsiteX9-1311" fmla="*/ 1468095 w 2523791"/>
                <a:gd name="connsiteY9-1312" fmla="*/ 1643811 h 1948394"/>
                <a:gd name="connsiteX10-1313" fmla="*/ 1485745 w 2523791"/>
                <a:gd name="connsiteY10-1314" fmla="*/ 1422597 h 1948394"/>
                <a:gd name="connsiteX11-1315" fmla="*/ 1485745 w 2523791"/>
                <a:gd name="connsiteY11-1316" fmla="*/ 1290810 h 1948394"/>
                <a:gd name="connsiteX12-1317" fmla="*/ 1461035 w 2523791"/>
                <a:gd name="connsiteY12-1318" fmla="*/ 1130782 h 1948394"/>
                <a:gd name="connsiteX13-1319" fmla="*/ 1388081 w 2523791"/>
                <a:gd name="connsiteY13-1320" fmla="*/ 1064300 h 1948394"/>
                <a:gd name="connsiteX14-1321" fmla="*/ 1200990 w 2523791"/>
                <a:gd name="connsiteY14-1322" fmla="*/ 1046062 h 1948394"/>
                <a:gd name="connsiteX15-1323" fmla="*/ 1200990 w 2523791"/>
                <a:gd name="connsiteY15-1324" fmla="*/ 769544 h 1948394"/>
                <a:gd name="connsiteX16-1325" fmla="*/ 1410438 w 2523791"/>
                <a:gd name="connsiteY16-1326" fmla="*/ 756600 h 1948394"/>
                <a:gd name="connsiteX17-1327" fmla="*/ 1468095 w 2523791"/>
                <a:gd name="connsiteY17-1328" fmla="*/ 700120 h 1948394"/>
                <a:gd name="connsiteX18-1329" fmla="*/ 1485745 w 2523791"/>
                <a:gd name="connsiteY18-1330" fmla="*/ 563626 h 1948394"/>
                <a:gd name="connsiteX19-1331" fmla="*/ 1485745 w 2523791"/>
                <a:gd name="connsiteY19-1332" fmla="*/ 457726 h 1948394"/>
                <a:gd name="connsiteX20-1333" fmla="*/ 1465153 w 2523791"/>
                <a:gd name="connsiteY20-1334" fmla="*/ 325938 h 1948394"/>
                <a:gd name="connsiteX21-1335" fmla="*/ 1401024 w 2523791"/>
                <a:gd name="connsiteY21-1336" fmla="*/ 294168 h 1948394"/>
                <a:gd name="connsiteX22-1337" fmla="*/ 1333366 w 2523791"/>
                <a:gd name="connsiteY22-1338" fmla="*/ 327703 h 1948394"/>
                <a:gd name="connsiteX23-1339" fmla="*/ 1315127 w 2523791"/>
                <a:gd name="connsiteY23-1340" fmla="*/ 470669 h 1948394"/>
                <a:gd name="connsiteX24-1341" fmla="*/ 1315127 w 2523791"/>
                <a:gd name="connsiteY24-1342" fmla="*/ 627167 h 1948394"/>
                <a:gd name="connsiteX25-1343" fmla="*/ 839751 w 2523791"/>
                <a:gd name="connsiteY25-1344" fmla="*/ 627167 h 1948394"/>
                <a:gd name="connsiteX26-1345" fmla="*/ 839751 w 2523791"/>
                <a:gd name="connsiteY26-1346" fmla="*/ 464786 h 1948394"/>
                <a:gd name="connsiteX27-1347" fmla="*/ 964479 w 2523791"/>
                <a:gd name="connsiteY27-1348" fmla="*/ 95899 h 1948394"/>
                <a:gd name="connsiteX28-1349" fmla="*/ 1361017 w 2523791"/>
                <a:gd name="connsiteY28-1350" fmla="*/ 0 h 1948394"/>
                <a:gd name="connsiteX29-1351" fmla="*/ 1822273 w 2523791"/>
                <a:gd name="connsiteY29-1352" fmla="*/ 132872 h 1948394"/>
                <a:gd name="connsiteX30-1353" fmla="*/ 1943470 w 2523791"/>
                <a:gd name="connsiteY30-1354" fmla="*/ 502090 h 1948394"/>
                <a:gd name="connsiteX31-1355" fmla="*/ 1899933 w 2523791"/>
                <a:gd name="connsiteY31-1356" fmla="*/ 733150 h 1948394"/>
                <a:gd name="connsiteX32-1357" fmla="*/ 1746966 w 2523791"/>
                <a:gd name="connsiteY32-1358" fmla="*/ 863089 h 1948394"/>
                <a:gd name="connsiteX33-1359" fmla="*/ 1908170 w 2523791"/>
                <a:gd name="connsiteY33-1360" fmla="*/ 982586 h 1948394"/>
                <a:gd name="connsiteX34-1361" fmla="*/ 1961120 w 2523791"/>
                <a:gd name="connsiteY34-1362" fmla="*/ 1371687 h 1948394"/>
                <a:gd name="connsiteX35-1363" fmla="*/ 1909347 w 2523791"/>
                <a:gd name="connsiteY35-1364" fmla="*/ 1724276 h 1948394"/>
                <a:gd name="connsiteX36-1365" fmla="*/ 1730493 w 2523791"/>
                <a:gd name="connsiteY36-1366" fmla="*/ 1914998 h 1948394"/>
                <a:gd name="connsiteX37-1367" fmla="*/ 2523791 w 2523791"/>
                <a:gd name="connsiteY37-1368" fmla="*/ 1948394 h 1948394"/>
                <a:gd name="connsiteX0-1369" fmla="*/ 0 w 2542151"/>
                <a:gd name="connsiteY0-1370" fmla="*/ 1905063 h 1914998"/>
                <a:gd name="connsiteX1-1371" fmla="*/ 1049788 w 2542151"/>
                <a:gd name="connsiteY1-1372" fmla="*/ 1904444 h 1914998"/>
                <a:gd name="connsiteX2-1373" fmla="*/ 880346 w 2542151"/>
                <a:gd name="connsiteY2-1374" fmla="*/ 1718530 h 1914998"/>
                <a:gd name="connsiteX3-1375" fmla="*/ 839751 w 2542151"/>
                <a:gd name="connsiteY3-1376" fmla="*/ 1336700 h 1914998"/>
                <a:gd name="connsiteX4-1377" fmla="*/ 839751 w 2542151"/>
                <a:gd name="connsiteY4-1378" fmla="*/ 1186086 h 1914998"/>
                <a:gd name="connsiteX5-1379" fmla="*/ 1315127 w 2542151"/>
                <a:gd name="connsiteY5-1380" fmla="*/ 1186086 h 1914998"/>
                <a:gd name="connsiteX6-1381" fmla="*/ 1315127 w 2542151"/>
                <a:gd name="connsiteY6-1382" fmla="*/ 1495551 h 1914998"/>
                <a:gd name="connsiteX7-1383" fmla="*/ 1329836 w 2542151"/>
                <a:gd name="connsiteY7-1384" fmla="*/ 1652636 h 1914998"/>
                <a:gd name="connsiteX8-1385" fmla="*/ 1395141 w 2542151"/>
                <a:gd name="connsiteY8-1386" fmla="*/ 1686172 h 1914998"/>
                <a:gd name="connsiteX9-1387" fmla="*/ 1468095 w 2542151"/>
                <a:gd name="connsiteY9-1388" fmla="*/ 1643811 h 1914998"/>
                <a:gd name="connsiteX10-1389" fmla="*/ 1485745 w 2542151"/>
                <a:gd name="connsiteY10-1390" fmla="*/ 1422597 h 1914998"/>
                <a:gd name="connsiteX11-1391" fmla="*/ 1485745 w 2542151"/>
                <a:gd name="connsiteY11-1392" fmla="*/ 1290810 h 1914998"/>
                <a:gd name="connsiteX12-1393" fmla="*/ 1461035 w 2542151"/>
                <a:gd name="connsiteY12-1394" fmla="*/ 1130782 h 1914998"/>
                <a:gd name="connsiteX13-1395" fmla="*/ 1388081 w 2542151"/>
                <a:gd name="connsiteY13-1396" fmla="*/ 1064300 h 1914998"/>
                <a:gd name="connsiteX14-1397" fmla="*/ 1200990 w 2542151"/>
                <a:gd name="connsiteY14-1398" fmla="*/ 1046062 h 1914998"/>
                <a:gd name="connsiteX15-1399" fmla="*/ 1200990 w 2542151"/>
                <a:gd name="connsiteY15-1400" fmla="*/ 769544 h 1914998"/>
                <a:gd name="connsiteX16-1401" fmla="*/ 1410438 w 2542151"/>
                <a:gd name="connsiteY16-1402" fmla="*/ 756600 h 1914998"/>
                <a:gd name="connsiteX17-1403" fmla="*/ 1468095 w 2542151"/>
                <a:gd name="connsiteY17-1404" fmla="*/ 700120 h 1914998"/>
                <a:gd name="connsiteX18-1405" fmla="*/ 1485745 w 2542151"/>
                <a:gd name="connsiteY18-1406" fmla="*/ 563626 h 1914998"/>
                <a:gd name="connsiteX19-1407" fmla="*/ 1485745 w 2542151"/>
                <a:gd name="connsiteY19-1408" fmla="*/ 457726 h 1914998"/>
                <a:gd name="connsiteX20-1409" fmla="*/ 1465153 w 2542151"/>
                <a:gd name="connsiteY20-1410" fmla="*/ 325938 h 1914998"/>
                <a:gd name="connsiteX21-1411" fmla="*/ 1401024 w 2542151"/>
                <a:gd name="connsiteY21-1412" fmla="*/ 294168 h 1914998"/>
                <a:gd name="connsiteX22-1413" fmla="*/ 1333366 w 2542151"/>
                <a:gd name="connsiteY22-1414" fmla="*/ 327703 h 1914998"/>
                <a:gd name="connsiteX23-1415" fmla="*/ 1315127 w 2542151"/>
                <a:gd name="connsiteY23-1416" fmla="*/ 470669 h 1914998"/>
                <a:gd name="connsiteX24-1417" fmla="*/ 1315127 w 2542151"/>
                <a:gd name="connsiteY24-1418" fmla="*/ 627167 h 1914998"/>
                <a:gd name="connsiteX25-1419" fmla="*/ 839751 w 2542151"/>
                <a:gd name="connsiteY25-1420" fmla="*/ 627167 h 1914998"/>
                <a:gd name="connsiteX26-1421" fmla="*/ 839751 w 2542151"/>
                <a:gd name="connsiteY26-1422" fmla="*/ 464786 h 1914998"/>
                <a:gd name="connsiteX27-1423" fmla="*/ 964479 w 2542151"/>
                <a:gd name="connsiteY27-1424" fmla="*/ 95899 h 1914998"/>
                <a:gd name="connsiteX28-1425" fmla="*/ 1361017 w 2542151"/>
                <a:gd name="connsiteY28-1426" fmla="*/ 0 h 1914998"/>
                <a:gd name="connsiteX29-1427" fmla="*/ 1822273 w 2542151"/>
                <a:gd name="connsiteY29-1428" fmla="*/ 132872 h 1914998"/>
                <a:gd name="connsiteX30-1429" fmla="*/ 1943470 w 2542151"/>
                <a:gd name="connsiteY30-1430" fmla="*/ 502090 h 1914998"/>
                <a:gd name="connsiteX31-1431" fmla="*/ 1899933 w 2542151"/>
                <a:gd name="connsiteY31-1432" fmla="*/ 733150 h 1914998"/>
                <a:gd name="connsiteX32-1433" fmla="*/ 1746966 w 2542151"/>
                <a:gd name="connsiteY32-1434" fmla="*/ 863089 h 1914998"/>
                <a:gd name="connsiteX33-1435" fmla="*/ 1908170 w 2542151"/>
                <a:gd name="connsiteY33-1436" fmla="*/ 982586 h 1914998"/>
                <a:gd name="connsiteX34-1437" fmla="*/ 1961120 w 2542151"/>
                <a:gd name="connsiteY34-1438" fmla="*/ 1371687 h 1914998"/>
                <a:gd name="connsiteX35-1439" fmla="*/ 1909347 w 2542151"/>
                <a:gd name="connsiteY35-1440" fmla="*/ 1724276 h 1914998"/>
                <a:gd name="connsiteX36-1441" fmla="*/ 1730493 w 2542151"/>
                <a:gd name="connsiteY36-1442" fmla="*/ 1914998 h 1914998"/>
                <a:gd name="connsiteX37-1443" fmla="*/ 2542151 w 2542151"/>
                <a:gd name="connsiteY37-1444" fmla="*/ 1911674 h 1914998"/>
                <a:gd name="connsiteX0-1445" fmla="*/ 0 w 2542151"/>
                <a:gd name="connsiteY0-1446" fmla="*/ 1905063 h 1914998"/>
                <a:gd name="connsiteX1-1447" fmla="*/ 1049788 w 2542151"/>
                <a:gd name="connsiteY1-1448" fmla="*/ 1904444 h 1914998"/>
                <a:gd name="connsiteX2-1449" fmla="*/ 880346 w 2542151"/>
                <a:gd name="connsiteY2-1450" fmla="*/ 1718530 h 1914998"/>
                <a:gd name="connsiteX3-1451" fmla="*/ 839751 w 2542151"/>
                <a:gd name="connsiteY3-1452" fmla="*/ 1336700 h 1914998"/>
                <a:gd name="connsiteX4-1453" fmla="*/ 839751 w 2542151"/>
                <a:gd name="connsiteY4-1454" fmla="*/ 1186086 h 1914998"/>
                <a:gd name="connsiteX5-1455" fmla="*/ 1315127 w 2542151"/>
                <a:gd name="connsiteY5-1456" fmla="*/ 1186086 h 1914998"/>
                <a:gd name="connsiteX6-1457" fmla="*/ 1315127 w 2542151"/>
                <a:gd name="connsiteY6-1458" fmla="*/ 1495551 h 1914998"/>
                <a:gd name="connsiteX7-1459" fmla="*/ 1329836 w 2542151"/>
                <a:gd name="connsiteY7-1460" fmla="*/ 1652636 h 1914998"/>
                <a:gd name="connsiteX8-1461" fmla="*/ 1395141 w 2542151"/>
                <a:gd name="connsiteY8-1462" fmla="*/ 1686172 h 1914998"/>
                <a:gd name="connsiteX9-1463" fmla="*/ 1468095 w 2542151"/>
                <a:gd name="connsiteY9-1464" fmla="*/ 1643811 h 1914998"/>
                <a:gd name="connsiteX10-1465" fmla="*/ 1485745 w 2542151"/>
                <a:gd name="connsiteY10-1466" fmla="*/ 1422597 h 1914998"/>
                <a:gd name="connsiteX11-1467" fmla="*/ 1485745 w 2542151"/>
                <a:gd name="connsiteY11-1468" fmla="*/ 1290810 h 1914998"/>
                <a:gd name="connsiteX12-1469" fmla="*/ 1461035 w 2542151"/>
                <a:gd name="connsiteY12-1470" fmla="*/ 1130782 h 1914998"/>
                <a:gd name="connsiteX13-1471" fmla="*/ 1388081 w 2542151"/>
                <a:gd name="connsiteY13-1472" fmla="*/ 1064300 h 1914998"/>
                <a:gd name="connsiteX14-1473" fmla="*/ 1200990 w 2542151"/>
                <a:gd name="connsiteY14-1474" fmla="*/ 1046062 h 1914998"/>
                <a:gd name="connsiteX15-1475" fmla="*/ 1200990 w 2542151"/>
                <a:gd name="connsiteY15-1476" fmla="*/ 769544 h 1914998"/>
                <a:gd name="connsiteX16-1477" fmla="*/ 1410438 w 2542151"/>
                <a:gd name="connsiteY16-1478" fmla="*/ 756600 h 1914998"/>
                <a:gd name="connsiteX17-1479" fmla="*/ 1468095 w 2542151"/>
                <a:gd name="connsiteY17-1480" fmla="*/ 700120 h 1914998"/>
                <a:gd name="connsiteX18-1481" fmla="*/ 1485745 w 2542151"/>
                <a:gd name="connsiteY18-1482" fmla="*/ 563626 h 1914998"/>
                <a:gd name="connsiteX19-1483" fmla="*/ 1485745 w 2542151"/>
                <a:gd name="connsiteY19-1484" fmla="*/ 457726 h 1914998"/>
                <a:gd name="connsiteX20-1485" fmla="*/ 1465153 w 2542151"/>
                <a:gd name="connsiteY20-1486" fmla="*/ 325938 h 1914998"/>
                <a:gd name="connsiteX21-1487" fmla="*/ 1401024 w 2542151"/>
                <a:gd name="connsiteY21-1488" fmla="*/ 294168 h 1914998"/>
                <a:gd name="connsiteX22-1489" fmla="*/ 1333366 w 2542151"/>
                <a:gd name="connsiteY22-1490" fmla="*/ 327703 h 1914998"/>
                <a:gd name="connsiteX23-1491" fmla="*/ 1315127 w 2542151"/>
                <a:gd name="connsiteY23-1492" fmla="*/ 470669 h 1914998"/>
                <a:gd name="connsiteX24-1493" fmla="*/ 1315127 w 2542151"/>
                <a:gd name="connsiteY24-1494" fmla="*/ 627167 h 1914998"/>
                <a:gd name="connsiteX25-1495" fmla="*/ 839751 w 2542151"/>
                <a:gd name="connsiteY25-1496" fmla="*/ 627167 h 1914998"/>
                <a:gd name="connsiteX26-1497" fmla="*/ 839751 w 2542151"/>
                <a:gd name="connsiteY26-1498" fmla="*/ 464786 h 1914998"/>
                <a:gd name="connsiteX27-1499" fmla="*/ 964479 w 2542151"/>
                <a:gd name="connsiteY27-1500" fmla="*/ 95899 h 1914998"/>
                <a:gd name="connsiteX28-1501" fmla="*/ 1361017 w 2542151"/>
                <a:gd name="connsiteY28-1502" fmla="*/ 0 h 1914998"/>
                <a:gd name="connsiteX29-1503" fmla="*/ 1822273 w 2542151"/>
                <a:gd name="connsiteY29-1504" fmla="*/ 132872 h 1914998"/>
                <a:gd name="connsiteX30-1505" fmla="*/ 1943470 w 2542151"/>
                <a:gd name="connsiteY30-1506" fmla="*/ 502090 h 1914998"/>
                <a:gd name="connsiteX31-1507" fmla="*/ 1899933 w 2542151"/>
                <a:gd name="connsiteY31-1508" fmla="*/ 733150 h 1914998"/>
                <a:gd name="connsiteX32-1509" fmla="*/ 1746966 w 2542151"/>
                <a:gd name="connsiteY32-1510" fmla="*/ 863089 h 1914998"/>
                <a:gd name="connsiteX33-1511" fmla="*/ 1908170 w 2542151"/>
                <a:gd name="connsiteY33-1512" fmla="*/ 982586 h 1914998"/>
                <a:gd name="connsiteX34-1513" fmla="*/ 1961120 w 2542151"/>
                <a:gd name="connsiteY34-1514" fmla="*/ 1371687 h 1914998"/>
                <a:gd name="connsiteX35-1515" fmla="*/ 1909347 w 2542151"/>
                <a:gd name="connsiteY35-1516" fmla="*/ 1724276 h 1914998"/>
                <a:gd name="connsiteX36-1517" fmla="*/ 1730493 w 2542151"/>
                <a:gd name="connsiteY36-1518" fmla="*/ 1914998 h 1914998"/>
                <a:gd name="connsiteX37-1519" fmla="*/ 2542151 w 2542151"/>
                <a:gd name="connsiteY37-1520" fmla="*/ 1911674 h 1914998"/>
                <a:gd name="connsiteX0-1521" fmla="*/ 0 w 2542151"/>
                <a:gd name="connsiteY0-1522" fmla="*/ 1905063 h 1915032"/>
                <a:gd name="connsiteX1-1523" fmla="*/ 1049788 w 2542151"/>
                <a:gd name="connsiteY1-1524" fmla="*/ 1904444 h 1915032"/>
                <a:gd name="connsiteX2-1525" fmla="*/ 880346 w 2542151"/>
                <a:gd name="connsiteY2-1526" fmla="*/ 1718530 h 1915032"/>
                <a:gd name="connsiteX3-1527" fmla="*/ 839751 w 2542151"/>
                <a:gd name="connsiteY3-1528" fmla="*/ 1336700 h 1915032"/>
                <a:gd name="connsiteX4-1529" fmla="*/ 839751 w 2542151"/>
                <a:gd name="connsiteY4-1530" fmla="*/ 1186086 h 1915032"/>
                <a:gd name="connsiteX5-1531" fmla="*/ 1315127 w 2542151"/>
                <a:gd name="connsiteY5-1532" fmla="*/ 1186086 h 1915032"/>
                <a:gd name="connsiteX6-1533" fmla="*/ 1315127 w 2542151"/>
                <a:gd name="connsiteY6-1534" fmla="*/ 1495551 h 1915032"/>
                <a:gd name="connsiteX7-1535" fmla="*/ 1329836 w 2542151"/>
                <a:gd name="connsiteY7-1536" fmla="*/ 1652636 h 1915032"/>
                <a:gd name="connsiteX8-1537" fmla="*/ 1395141 w 2542151"/>
                <a:gd name="connsiteY8-1538" fmla="*/ 1686172 h 1915032"/>
                <a:gd name="connsiteX9-1539" fmla="*/ 1468095 w 2542151"/>
                <a:gd name="connsiteY9-1540" fmla="*/ 1643811 h 1915032"/>
                <a:gd name="connsiteX10-1541" fmla="*/ 1485745 w 2542151"/>
                <a:gd name="connsiteY10-1542" fmla="*/ 1422597 h 1915032"/>
                <a:gd name="connsiteX11-1543" fmla="*/ 1485745 w 2542151"/>
                <a:gd name="connsiteY11-1544" fmla="*/ 1290810 h 1915032"/>
                <a:gd name="connsiteX12-1545" fmla="*/ 1461035 w 2542151"/>
                <a:gd name="connsiteY12-1546" fmla="*/ 1130782 h 1915032"/>
                <a:gd name="connsiteX13-1547" fmla="*/ 1388081 w 2542151"/>
                <a:gd name="connsiteY13-1548" fmla="*/ 1064300 h 1915032"/>
                <a:gd name="connsiteX14-1549" fmla="*/ 1200990 w 2542151"/>
                <a:gd name="connsiteY14-1550" fmla="*/ 1046062 h 1915032"/>
                <a:gd name="connsiteX15-1551" fmla="*/ 1200990 w 2542151"/>
                <a:gd name="connsiteY15-1552" fmla="*/ 769544 h 1915032"/>
                <a:gd name="connsiteX16-1553" fmla="*/ 1410438 w 2542151"/>
                <a:gd name="connsiteY16-1554" fmla="*/ 756600 h 1915032"/>
                <a:gd name="connsiteX17-1555" fmla="*/ 1468095 w 2542151"/>
                <a:gd name="connsiteY17-1556" fmla="*/ 700120 h 1915032"/>
                <a:gd name="connsiteX18-1557" fmla="*/ 1485745 w 2542151"/>
                <a:gd name="connsiteY18-1558" fmla="*/ 563626 h 1915032"/>
                <a:gd name="connsiteX19-1559" fmla="*/ 1485745 w 2542151"/>
                <a:gd name="connsiteY19-1560" fmla="*/ 457726 h 1915032"/>
                <a:gd name="connsiteX20-1561" fmla="*/ 1465153 w 2542151"/>
                <a:gd name="connsiteY20-1562" fmla="*/ 325938 h 1915032"/>
                <a:gd name="connsiteX21-1563" fmla="*/ 1401024 w 2542151"/>
                <a:gd name="connsiteY21-1564" fmla="*/ 294168 h 1915032"/>
                <a:gd name="connsiteX22-1565" fmla="*/ 1333366 w 2542151"/>
                <a:gd name="connsiteY22-1566" fmla="*/ 327703 h 1915032"/>
                <a:gd name="connsiteX23-1567" fmla="*/ 1315127 w 2542151"/>
                <a:gd name="connsiteY23-1568" fmla="*/ 470669 h 1915032"/>
                <a:gd name="connsiteX24-1569" fmla="*/ 1315127 w 2542151"/>
                <a:gd name="connsiteY24-1570" fmla="*/ 627167 h 1915032"/>
                <a:gd name="connsiteX25-1571" fmla="*/ 839751 w 2542151"/>
                <a:gd name="connsiteY25-1572" fmla="*/ 627167 h 1915032"/>
                <a:gd name="connsiteX26-1573" fmla="*/ 839751 w 2542151"/>
                <a:gd name="connsiteY26-1574" fmla="*/ 464786 h 1915032"/>
                <a:gd name="connsiteX27-1575" fmla="*/ 964479 w 2542151"/>
                <a:gd name="connsiteY27-1576" fmla="*/ 95899 h 1915032"/>
                <a:gd name="connsiteX28-1577" fmla="*/ 1361017 w 2542151"/>
                <a:gd name="connsiteY28-1578" fmla="*/ 0 h 1915032"/>
                <a:gd name="connsiteX29-1579" fmla="*/ 1822273 w 2542151"/>
                <a:gd name="connsiteY29-1580" fmla="*/ 132872 h 1915032"/>
                <a:gd name="connsiteX30-1581" fmla="*/ 1943470 w 2542151"/>
                <a:gd name="connsiteY30-1582" fmla="*/ 502090 h 1915032"/>
                <a:gd name="connsiteX31-1583" fmla="*/ 1899933 w 2542151"/>
                <a:gd name="connsiteY31-1584" fmla="*/ 733150 h 1915032"/>
                <a:gd name="connsiteX32-1585" fmla="*/ 1746966 w 2542151"/>
                <a:gd name="connsiteY32-1586" fmla="*/ 863089 h 1915032"/>
                <a:gd name="connsiteX33-1587" fmla="*/ 1908170 w 2542151"/>
                <a:gd name="connsiteY33-1588" fmla="*/ 982586 h 1915032"/>
                <a:gd name="connsiteX34-1589" fmla="*/ 1961120 w 2542151"/>
                <a:gd name="connsiteY34-1590" fmla="*/ 1371687 h 1915032"/>
                <a:gd name="connsiteX35-1591" fmla="*/ 1909347 w 2542151"/>
                <a:gd name="connsiteY35-1592" fmla="*/ 1724276 h 1915032"/>
                <a:gd name="connsiteX36-1593" fmla="*/ 1730493 w 2542151"/>
                <a:gd name="connsiteY36-1594" fmla="*/ 1914998 h 1915032"/>
                <a:gd name="connsiteX37-1595" fmla="*/ 2542151 w 2542151"/>
                <a:gd name="connsiteY37-1596" fmla="*/ 1911674 h 1915032"/>
                <a:gd name="connsiteX0-1597" fmla="*/ 0 w 2549495"/>
                <a:gd name="connsiteY0-1598" fmla="*/ 1905063 h 1915347"/>
                <a:gd name="connsiteX1-1599" fmla="*/ 1049788 w 2549495"/>
                <a:gd name="connsiteY1-1600" fmla="*/ 1904444 h 1915347"/>
                <a:gd name="connsiteX2-1601" fmla="*/ 880346 w 2549495"/>
                <a:gd name="connsiteY2-1602" fmla="*/ 1718530 h 1915347"/>
                <a:gd name="connsiteX3-1603" fmla="*/ 839751 w 2549495"/>
                <a:gd name="connsiteY3-1604" fmla="*/ 1336700 h 1915347"/>
                <a:gd name="connsiteX4-1605" fmla="*/ 839751 w 2549495"/>
                <a:gd name="connsiteY4-1606" fmla="*/ 1186086 h 1915347"/>
                <a:gd name="connsiteX5-1607" fmla="*/ 1315127 w 2549495"/>
                <a:gd name="connsiteY5-1608" fmla="*/ 1186086 h 1915347"/>
                <a:gd name="connsiteX6-1609" fmla="*/ 1315127 w 2549495"/>
                <a:gd name="connsiteY6-1610" fmla="*/ 1495551 h 1915347"/>
                <a:gd name="connsiteX7-1611" fmla="*/ 1329836 w 2549495"/>
                <a:gd name="connsiteY7-1612" fmla="*/ 1652636 h 1915347"/>
                <a:gd name="connsiteX8-1613" fmla="*/ 1395141 w 2549495"/>
                <a:gd name="connsiteY8-1614" fmla="*/ 1686172 h 1915347"/>
                <a:gd name="connsiteX9-1615" fmla="*/ 1468095 w 2549495"/>
                <a:gd name="connsiteY9-1616" fmla="*/ 1643811 h 1915347"/>
                <a:gd name="connsiteX10-1617" fmla="*/ 1485745 w 2549495"/>
                <a:gd name="connsiteY10-1618" fmla="*/ 1422597 h 1915347"/>
                <a:gd name="connsiteX11-1619" fmla="*/ 1485745 w 2549495"/>
                <a:gd name="connsiteY11-1620" fmla="*/ 1290810 h 1915347"/>
                <a:gd name="connsiteX12-1621" fmla="*/ 1461035 w 2549495"/>
                <a:gd name="connsiteY12-1622" fmla="*/ 1130782 h 1915347"/>
                <a:gd name="connsiteX13-1623" fmla="*/ 1388081 w 2549495"/>
                <a:gd name="connsiteY13-1624" fmla="*/ 1064300 h 1915347"/>
                <a:gd name="connsiteX14-1625" fmla="*/ 1200990 w 2549495"/>
                <a:gd name="connsiteY14-1626" fmla="*/ 1046062 h 1915347"/>
                <a:gd name="connsiteX15-1627" fmla="*/ 1200990 w 2549495"/>
                <a:gd name="connsiteY15-1628" fmla="*/ 769544 h 1915347"/>
                <a:gd name="connsiteX16-1629" fmla="*/ 1410438 w 2549495"/>
                <a:gd name="connsiteY16-1630" fmla="*/ 756600 h 1915347"/>
                <a:gd name="connsiteX17-1631" fmla="*/ 1468095 w 2549495"/>
                <a:gd name="connsiteY17-1632" fmla="*/ 700120 h 1915347"/>
                <a:gd name="connsiteX18-1633" fmla="*/ 1485745 w 2549495"/>
                <a:gd name="connsiteY18-1634" fmla="*/ 563626 h 1915347"/>
                <a:gd name="connsiteX19-1635" fmla="*/ 1485745 w 2549495"/>
                <a:gd name="connsiteY19-1636" fmla="*/ 457726 h 1915347"/>
                <a:gd name="connsiteX20-1637" fmla="*/ 1465153 w 2549495"/>
                <a:gd name="connsiteY20-1638" fmla="*/ 325938 h 1915347"/>
                <a:gd name="connsiteX21-1639" fmla="*/ 1401024 w 2549495"/>
                <a:gd name="connsiteY21-1640" fmla="*/ 294168 h 1915347"/>
                <a:gd name="connsiteX22-1641" fmla="*/ 1333366 w 2549495"/>
                <a:gd name="connsiteY22-1642" fmla="*/ 327703 h 1915347"/>
                <a:gd name="connsiteX23-1643" fmla="*/ 1315127 w 2549495"/>
                <a:gd name="connsiteY23-1644" fmla="*/ 470669 h 1915347"/>
                <a:gd name="connsiteX24-1645" fmla="*/ 1315127 w 2549495"/>
                <a:gd name="connsiteY24-1646" fmla="*/ 627167 h 1915347"/>
                <a:gd name="connsiteX25-1647" fmla="*/ 839751 w 2549495"/>
                <a:gd name="connsiteY25-1648" fmla="*/ 627167 h 1915347"/>
                <a:gd name="connsiteX26-1649" fmla="*/ 839751 w 2549495"/>
                <a:gd name="connsiteY26-1650" fmla="*/ 464786 h 1915347"/>
                <a:gd name="connsiteX27-1651" fmla="*/ 964479 w 2549495"/>
                <a:gd name="connsiteY27-1652" fmla="*/ 95899 h 1915347"/>
                <a:gd name="connsiteX28-1653" fmla="*/ 1361017 w 2549495"/>
                <a:gd name="connsiteY28-1654" fmla="*/ 0 h 1915347"/>
                <a:gd name="connsiteX29-1655" fmla="*/ 1822273 w 2549495"/>
                <a:gd name="connsiteY29-1656" fmla="*/ 132872 h 1915347"/>
                <a:gd name="connsiteX30-1657" fmla="*/ 1943470 w 2549495"/>
                <a:gd name="connsiteY30-1658" fmla="*/ 502090 h 1915347"/>
                <a:gd name="connsiteX31-1659" fmla="*/ 1899933 w 2549495"/>
                <a:gd name="connsiteY31-1660" fmla="*/ 733150 h 1915347"/>
                <a:gd name="connsiteX32-1661" fmla="*/ 1746966 w 2549495"/>
                <a:gd name="connsiteY32-1662" fmla="*/ 863089 h 1915347"/>
                <a:gd name="connsiteX33-1663" fmla="*/ 1908170 w 2549495"/>
                <a:gd name="connsiteY33-1664" fmla="*/ 982586 h 1915347"/>
                <a:gd name="connsiteX34-1665" fmla="*/ 1961120 w 2549495"/>
                <a:gd name="connsiteY34-1666" fmla="*/ 1371687 h 1915347"/>
                <a:gd name="connsiteX35-1667" fmla="*/ 1909347 w 2549495"/>
                <a:gd name="connsiteY35-1668" fmla="*/ 1724276 h 1915347"/>
                <a:gd name="connsiteX36-1669" fmla="*/ 1730493 w 2549495"/>
                <a:gd name="connsiteY36-1670" fmla="*/ 1914998 h 1915347"/>
                <a:gd name="connsiteX37-1671" fmla="*/ 2549495 w 2549495"/>
                <a:gd name="connsiteY37-1672" fmla="*/ 1915347 h 1915347"/>
                <a:gd name="connsiteX0-1673" fmla="*/ 0 w 2549495"/>
                <a:gd name="connsiteY0-1674" fmla="*/ 1905063 h 1915347"/>
                <a:gd name="connsiteX1-1675" fmla="*/ 1049788 w 2549495"/>
                <a:gd name="connsiteY1-1676" fmla="*/ 1904444 h 1915347"/>
                <a:gd name="connsiteX2-1677" fmla="*/ 880346 w 2549495"/>
                <a:gd name="connsiteY2-1678" fmla="*/ 1718530 h 1915347"/>
                <a:gd name="connsiteX3-1679" fmla="*/ 839751 w 2549495"/>
                <a:gd name="connsiteY3-1680" fmla="*/ 1336700 h 1915347"/>
                <a:gd name="connsiteX4-1681" fmla="*/ 839751 w 2549495"/>
                <a:gd name="connsiteY4-1682" fmla="*/ 1186086 h 1915347"/>
                <a:gd name="connsiteX5-1683" fmla="*/ 1315127 w 2549495"/>
                <a:gd name="connsiteY5-1684" fmla="*/ 1186086 h 1915347"/>
                <a:gd name="connsiteX6-1685" fmla="*/ 1315127 w 2549495"/>
                <a:gd name="connsiteY6-1686" fmla="*/ 1495551 h 1915347"/>
                <a:gd name="connsiteX7-1687" fmla="*/ 1329836 w 2549495"/>
                <a:gd name="connsiteY7-1688" fmla="*/ 1652636 h 1915347"/>
                <a:gd name="connsiteX8-1689" fmla="*/ 1395141 w 2549495"/>
                <a:gd name="connsiteY8-1690" fmla="*/ 1686172 h 1915347"/>
                <a:gd name="connsiteX9-1691" fmla="*/ 1468095 w 2549495"/>
                <a:gd name="connsiteY9-1692" fmla="*/ 1643811 h 1915347"/>
                <a:gd name="connsiteX10-1693" fmla="*/ 1485745 w 2549495"/>
                <a:gd name="connsiteY10-1694" fmla="*/ 1422597 h 1915347"/>
                <a:gd name="connsiteX11-1695" fmla="*/ 1485745 w 2549495"/>
                <a:gd name="connsiteY11-1696" fmla="*/ 1290810 h 1915347"/>
                <a:gd name="connsiteX12-1697" fmla="*/ 1461035 w 2549495"/>
                <a:gd name="connsiteY12-1698" fmla="*/ 1130782 h 1915347"/>
                <a:gd name="connsiteX13-1699" fmla="*/ 1388081 w 2549495"/>
                <a:gd name="connsiteY13-1700" fmla="*/ 1064300 h 1915347"/>
                <a:gd name="connsiteX14-1701" fmla="*/ 1200990 w 2549495"/>
                <a:gd name="connsiteY14-1702" fmla="*/ 1046062 h 1915347"/>
                <a:gd name="connsiteX15-1703" fmla="*/ 1200990 w 2549495"/>
                <a:gd name="connsiteY15-1704" fmla="*/ 769544 h 1915347"/>
                <a:gd name="connsiteX16-1705" fmla="*/ 1410438 w 2549495"/>
                <a:gd name="connsiteY16-1706" fmla="*/ 756600 h 1915347"/>
                <a:gd name="connsiteX17-1707" fmla="*/ 1468095 w 2549495"/>
                <a:gd name="connsiteY17-1708" fmla="*/ 700120 h 1915347"/>
                <a:gd name="connsiteX18-1709" fmla="*/ 1485745 w 2549495"/>
                <a:gd name="connsiteY18-1710" fmla="*/ 563626 h 1915347"/>
                <a:gd name="connsiteX19-1711" fmla="*/ 1485745 w 2549495"/>
                <a:gd name="connsiteY19-1712" fmla="*/ 457726 h 1915347"/>
                <a:gd name="connsiteX20-1713" fmla="*/ 1465153 w 2549495"/>
                <a:gd name="connsiteY20-1714" fmla="*/ 325938 h 1915347"/>
                <a:gd name="connsiteX21-1715" fmla="*/ 1401024 w 2549495"/>
                <a:gd name="connsiteY21-1716" fmla="*/ 294168 h 1915347"/>
                <a:gd name="connsiteX22-1717" fmla="*/ 1333366 w 2549495"/>
                <a:gd name="connsiteY22-1718" fmla="*/ 327703 h 1915347"/>
                <a:gd name="connsiteX23-1719" fmla="*/ 1315127 w 2549495"/>
                <a:gd name="connsiteY23-1720" fmla="*/ 470669 h 1915347"/>
                <a:gd name="connsiteX24-1721" fmla="*/ 1315127 w 2549495"/>
                <a:gd name="connsiteY24-1722" fmla="*/ 627167 h 1915347"/>
                <a:gd name="connsiteX25-1723" fmla="*/ 839751 w 2549495"/>
                <a:gd name="connsiteY25-1724" fmla="*/ 627167 h 1915347"/>
                <a:gd name="connsiteX26-1725" fmla="*/ 839751 w 2549495"/>
                <a:gd name="connsiteY26-1726" fmla="*/ 464786 h 1915347"/>
                <a:gd name="connsiteX27-1727" fmla="*/ 964479 w 2549495"/>
                <a:gd name="connsiteY27-1728" fmla="*/ 95899 h 1915347"/>
                <a:gd name="connsiteX28-1729" fmla="*/ 1361017 w 2549495"/>
                <a:gd name="connsiteY28-1730" fmla="*/ 0 h 1915347"/>
                <a:gd name="connsiteX29-1731" fmla="*/ 1822273 w 2549495"/>
                <a:gd name="connsiteY29-1732" fmla="*/ 132872 h 1915347"/>
                <a:gd name="connsiteX30-1733" fmla="*/ 1943470 w 2549495"/>
                <a:gd name="connsiteY30-1734" fmla="*/ 502090 h 1915347"/>
                <a:gd name="connsiteX31-1735" fmla="*/ 1899933 w 2549495"/>
                <a:gd name="connsiteY31-1736" fmla="*/ 733150 h 1915347"/>
                <a:gd name="connsiteX32-1737" fmla="*/ 1746966 w 2549495"/>
                <a:gd name="connsiteY32-1738" fmla="*/ 863089 h 1915347"/>
                <a:gd name="connsiteX33-1739" fmla="*/ 1908170 w 2549495"/>
                <a:gd name="connsiteY33-1740" fmla="*/ 982586 h 1915347"/>
                <a:gd name="connsiteX34-1741" fmla="*/ 1961120 w 2549495"/>
                <a:gd name="connsiteY34-1742" fmla="*/ 1371687 h 1915347"/>
                <a:gd name="connsiteX35-1743" fmla="*/ 1909347 w 2549495"/>
                <a:gd name="connsiteY35-1744" fmla="*/ 1724276 h 1915347"/>
                <a:gd name="connsiteX36-1745" fmla="*/ 1730493 w 2549495"/>
                <a:gd name="connsiteY36-1746" fmla="*/ 1914998 h 1915347"/>
                <a:gd name="connsiteX37-1747" fmla="*/ 2549495 w 2549495"/>
                <a:gd name="connsiteY37-1748" fmla="*/ 1915347 h 1915347"/>
                <a:gd name="connsiteX0-1749" fmla="*/ 0 w 4146831"/>
                <a:gd name="connsiteY0-1750" fmla="*/ 1921587 h 1921587"/>
                <a:gd name="connsiteX1-1751" fmla="*/ 2647124 w 4146831"/>
                <a:gd name="connsiteY1-1752" fmla="*/ 1904444 h 1921587"/>
                <a:gd name="connsiteX2-1753" fmla="*/ 2477682 w 4146831"/>
                <a:gd name="connsiteY2-1754" fmla="*/ 1718530 h 1921587"/>
                <a:gd name="connsiteX3-1755" fmla="*/ 2437087 w 4146831"/>
                <a:gd name="connsiteY3-1756" fmla="*/ 1336700 h 1921587"/>
                <a:gd name="connsiteX4-1757" fmla="*/ 2437087 w 4146831"/>
                <a:gd name="connsiteY4-1758" fmla="*/ 1186086 h 1921587"/>
                <a:gd name="connsiteX5-1759" fmla="*/ 2912463 w 4146831"/>
                <a:gd name="connsiteY5-1760" fmla="*/ 1186086 h 1921587"/>
                <a:gd name="connsiteX6-1761" fmla="*/ 2912463 w 4146831"/>
                <a:gd name="connsiteY6-1762" fmla="*/ 1495551 h 1921587"/>
                <a:gd name="connsiteX7-1763" fmla="*/ 2927172 w 4146831"/>
                <a:gd name="connsiteY7-1764" fmla="*/ 1652636 h 1921587"/>
                <a:gd name="connsiteX8-1765" fmla="*/ 2992477 w 4146831"/>
                <a:gd name="connsiteY8-1766" fmla="*/ 1686172 h 1921587"/>
                <a:gd name="connsiteX9-1767" fmla="*/ 3065431 w 4146831"/>
                <a:gd name="connsiteY9-1768" fmla="*/ 1643811 h 1921587"/>
                <a:gd name="connsiteX10-1769" fmla="*/ 3083081 w 4146831"/>
                <a:gd name="connsiteY10-1770" fmla="*/ 1422597 h 1921587"/>
                <a:gd name="connsiteX11-1771" fmla="*/ 3083081 w 4146831"/>
                <a:gd name="connsiteY11-1772" fmla="*/ 1290810 h 1921587"/>
                <a:gd name="connsiteX12-1773" fmla="*/ 3058371 w 4146831"/>
                <a:gd name="connsiteY12-1774" fmla="*/ 1130782 h 1921587"/>
                <a:gd name="connsiteX13-1775" fmla="*/ 2985417 w 4146831"/>
                <a:gd name="connsiteY13-1776" fmla="*/ 1064300 h 1921587"/>
                <a:gd name="connsiteX14-1777" fmla="*/ 2798326 w 4146831"/>
                <a:gd name="connsiteY14-1778" fmla="*/ 1046062 h 1921587"/>
                <a:gd name="connsiteX15-1779" fmla="*/ 2798326 w 4146831"/>
                <a:gd name="connsiteY15-1780" fmla="*/ 769544 h 1921587"/>
                <a:gd name="connsiteX16-1781" fmla="*/ 3007774 w 4146831"/>
                <a:gd name="connsiteY16-1782" fmla="*/ 756600 h 1921587"/>
                <a:gd name="connsiteX17-1783" fmla="*/ 3065431 w 4146831"/>
                <a:gd name="connsiteY17-1784" fmla="*/ 700120 h 1921587"/>
                <a:gd name="connsiteX18-1785" fmla="*/ 3083081 w 4146831"/>
                <a:gd name="connsiteY18-1786" fmla="*/ 563626 h 1921587"/>
                <a:gd name="connsiteX19-1787" fmla="*/ 3083081 w 4146831"/>
                <a:gd name="connsiteY19-1788" fmla="*/ 457726 h 1921587"/>
                <a:gd name="connsiteX20-1789" fmla="*/ 3062489 w 4146831"/>
                <a:gd name="connsiteY20-1790" fmla="*/ 325938 h 1921587"/>
                <a:gd name="connsiteX21-1791" fmla="*/ 2998360 w 4146831"/>
                <a:gd name="connsiteY21-1792" fmla="*/ 294168 h 1921587"/>
                <a:gd name="connsiteX22-1793" fmla="*/ 2930702 w 4146831"/>
                <a:gd name="connsiteY22-1794" fmla="*/ 327703 h 1921587"/>
                <a:gd name="connsiteX23-1795" fmla="*/ 2912463 w 4146831"/>
                <a:gd name="connsiteY23-1796" fmla="*/ 470669 h 1921587"/>
                <a:gd name="connsiteX24-1797" fmla="*/ 2912463 w 4146831"/>
                <a:gd name="connsiteY24-1798" fmla="*/ 627167 h 1921587"/>
                <a:gd name="connsiteX25-1799" fmla="*/ 2437087 w 4146831"/>
                <a:gd name="connsiteY25-1800" fmla="*/ 627167 h 1921587"/>
                <a:gd name="connsiteX26-1801" fmla="*/ 2437087 w 4146831"/>
                <a:gd name="connsiteY26-1802" fmla="*/ 464786 h 1921587"/>
                <a:gd name="connsiteX27-1803" fmla="*/ 2561815 w 4146831"/>
                <a:gd name="connsiteY27-1804" fmla="*/ 95899 h 1921587"/>
                <a:gd name="connsiteX28-1805" fmla="*/ 2958353 w 4146831"/>
                <a:gd name="connsiteY28-1806" fmla="*/ 0 h 1921587"/>
                <a:gd name="connsiteX29-1807" fmla="*/ 3419609 w 4146831"/>
                <a:gd name="connsiteY29-1808" fmla="*/ 132872 h 1921587"/>
                <a:gd name="connsiteX30-1809" fmla="*/ 3540806 w 4146831"/>
                <a:gd name="connsiteY30-1810" fmla="*/ 502090 h 1921587"/>
                <a:gd name="connsiteX31-1811" fmla="*/ 3497269 w 4146831"/>
                <a:gd name="connsiteY31-1812" fmla="*/ 733150 h 1921587"/>
                <a:gd name="connsiteX32-1813" fmla="*/ 3344302 w 4146831"/>
                <a:gd name="connsiteY32-1814" fmla="*/ 863089 h 1921587"/>
                <a:gd name="connsiteX33-1815" fmla="*/ 3505506 w 4146831"/>
                <a:gd name="connsiteY33-1816" fmla="*/ 982586 h 1921587"/>
                <a:gd name="connsiteX34-1817" fmla="*/ 3558456 w 4146831"/>
                <a:gd name="connsiteY34-1818" fmla="*/ 1371687 h 1921587"/>
                <a:gd name="connsiteX35-1819" fmla="*/ 3506683 w 4146831"/>
                <a:gd name="connsiteY35-1820" fmla="*/ 1724276 h 1921587"/>
                <a:gd name="connsiteX36-1821" fmla="*/ 3327829 w 4146831"/>
                <a:gd name="connsiteY36-1822" fmla="*/ 1914998 h 1921587"/>
                <a:gd name="connsiteX37-1823" fmla="*/ 4146831 w 4146831"/>
                <a:gd name="connsiteY37-1824" fmla="*/ 1915347 h 1921587"/>
                <a:gd name="connsiteX0-1825" fmla="*/ 0 w 4389185"/>
                <a:gd name="connsiteY0-1826" fmla="*/ 1906899 h 1915347"/>
                <a:gd name="connsiteX1-1827" fmla="*/ 2889478 w 4389185"/>
                <a:gd name="connsiteY1-1828" fmla="*/ 1904444 h 1915347"/>
                <a:gd name="connsiteX2-1829" fmla="*/ 2720036 w 4389185"/>
                <a:gd name="connsiteY2-1830" fmla="*/ 1718530 h 1915347"/>
                <a:gd name="connsiteX3-1831" fmla="*/ 2679441 w 4389185"/>
                <a:gd name="connsiteY3-1832" fmla="*/ 1336700 h 1915347"/>
                <a:gd name="connsiteX4-1833" fmla="*/ 2679441 w 4389185"/>
                <a:gd name="connsiteY4-1834" fmla="*/ 1186086 h 1915347"/>
                <a:gd name="connsiteX5-1835" fmla="*/ 3154817 w 4389185"/>
                <a:gd name="connsiteY5-1836" fmla="*/ 1186086 h 1915347"/>
                <a:gd name="connsiteX6-1837" fmla="*/ 3154817 w 4389185"/>
                <a:gd name="connsiteY6-1838" fmla="*/ 1495551 h 1915347"/>
                <a:gd name="connsiteX7-1839" fmla="*/ 3169526 w 4389185"/>
                <a:gd name="connsiteY7-1840" fmla="*/ 1652636 h 1915347"/>
                <a:gd name="connsiteX8-1841" fmla="*/ 3234831 w 4389185"/>
                <a:gd name="connsiteY8-1842" fmla="*/ 1686172 h 1915347"/>
                <a:gd name="connsiteX9-1843" fmla="*/ 3307785 w 4389185"/>
                <a:gd name="connsiteY9-1844" fmla="*/ 1643811 h 1915347"/>
                <a:gd name="connsiteX10-1845" fmla="*/ 3325435 w 4389185"/>
                <a:gd name="connsiteY10-1846" fmla="*/ 1422597 h 1915347"/>
                <a:gd name="connsiteX11-1847" fmla="*/ 3325435 w 4389185"/>
                <a:gd name="connsiteY11-1848" fmla="*/ 1290810 h 1915347"/>
                <a:gd name="connsiteX12-1849" fmla="*/ 3300725 w 4389185"/>
                <a:gd name="connsiteY12-1850" fmla="*/ 1130782 h 1915347"/>
                <a:gd name="connsiteX13-1851" fmla="*/ 3227771 w 4389185"/>
                <a:gd name="connsiteY13-1852" fmla="*/ 1064300 h 1915347"/>
                <a:gd name="connsiteX14-1853" fmla="*/ 3040680 w 4389185"/>
                <a:gd name="connsiteY14-1854" fmla="*/ 1046062 h 1915347"/>
                <a:gd name="connsiteX15-1855" fmla="*/ 3040680 w 4389185"/>
                <a:gd name="connsiteY15-1856" fmla="*/ 769544 h 1915347"/>
                <a:gd name="connsiteX16-1857" fmla="*/ 3250128 w 4389185"/>
                <a:gd name="connsiteY16-1858" fmla="*/ 756600 h 1915347"/>
                <a:gd name="connsiteX17-1859" fmla="*/ 3307785 w 4389185"/>
                <a:gd name="connsiteY17-1860" fmla="*/ 700120 h 1915347"/>
                <a:gd name="connsiteX18-1861" fmla="*/ 3325435 w 4389185"/>
                <a:gd name="connsiteY18-1862" fmla="*/ 563626 h 1915347"/>
                <a:gd name="connsiteX19-1863" fmla="*/ 3325435 w 4389185"/>
                <a:gd name="connsiteY19-1864" fmla="*/ 457726 h 1915347"/>
                <a:gd name="connsiteX20-1865" fmla="*/ 3304843 w 4389185"/>
                <a:gd name="connsiteY20-1866" fmla="*/ 325938 h 1915347"/>
                <a:gd name="connsiteX21-1867" fmla="*/ 3240714 w 4389185"/>
                <a:gd name="connsiteY21-1868" fmla="*/ 294168 h 1915347"/>
                <a:gd name="connsiteX22-1869" fmla="*/ 3173056 w 4389185"/>
                <a:gd name="connsiteY22-1870" fmla="*/ 327703 h 1915347"/>
                <a:gd name="connsiteX23-1871" fmla="*/ 3154817 w 4389185"/>
                <a:gd name="connsiteY23-1872" fmla="*/ 470669 h 1915347"/>
                <a:gd name="connsiteX24-1873" fmla="*/ 3154817 w 4389185"/>
                <a:gd name="connsiteY24-1874" fmla="*/ 627167 h 1915347"/>
                <a:gd name="connsiteX25-1875" fmla="*/ 2679441 w 4389185"/>
                <a:gd name="connsiteY25-1876" fmla="*/ 627167 h 1915347"/>
                <a:gd name="connsiteX26-1877" fmla="*/ 2679441 w 4389185"/>
                <a:gd name="connsiteY26-1878" fmla="*/ 464786 h 1915347"/>
                <a:gd name="connsiteX27-1879" fmla="*/ 2804169 w 4389185"/>
                <a:gd name="connsiteY27-1880" fmla="*/ 95899 h 1915347"/>
                <a:gd name="connsiteX28-1881" fmla="*/ 3200707 w 4389185"/>
                <a:gd name="connsiteY28-1882" fmla="*/ 0 h 1915347"/>
                <a:gd name="connsiteX29-1883" fmla="*/ 3661963 w 4389185"/>
                <a:gd name="connsiteY29-1884" fmla="*/ 132872 h 1915347"/>
                <a:gd name="connsiteX30-1885" fmla="*/ 3783160 w 4389185"/>
                <a:gd name="connsiteY30-1886" fmla="*/ 502090 h 1915347"/>
                <a:gd name="connsiteX31-1887" fmla="*/ 3739623 w 4389185"/>
                <a:gd name="connsiteY31-1888" fmla="*/ 733150 h 1915347"/>
                <a:gd name="connsiteX32-1889" fmla="*/ 3586656 w 4389185"/>
                <a:gd name="connsiteY32-1890" fmla="*/ 863089 h 1915347"/>
                <a:gd name="connsiteX33-1891" fmla="*/ 3747860 w 4389185"/>
                <a:gd name="connsiteY33-1892" fmla="*/ 982586 h 1915347"/>
                <a:gd name="connsiteX34-1893" fmla="*/ 3800810 w 4389185"/>
                <a:gd name="connsiteY34-1894" fmla="*/ 1371687 h 1915347"/>
                <a:gd name="connsiteX35-1895" fmla="*/ 3749037 w 4389185"/>
                <a:gd name="connsiteY35-1896" fmla="*/ 1724276 h 1915347"/>
                <a:gd name="connsiteX36-1897" fmla="*/ 3570183 w 4389185"/>
                <a:gd name="connsiteY36-1898" fmla="*/ 1914998 h 1915347"/>
                <a:gd name="connsiteX37-1899" fmla="*/ 4389185 w 4389185"/>
                <a:gd name="connsiteY37-1900" fmla="*/ 1915347 h 1915347"/>
                <a:gd name="connsiteX0-1901" fmla="*/ 0 w 5371193"/>
                <a:gd name="connsiteY0-1902" fmla="*/ 1901089 h 1915347"/>
                <a:gd name="connsiteX1-1903" fmla="*/ 3871486 w 5371193"/>
                <a:gd name="connsiteY1-1904" fmla="*/ 1904444 h 1915347"/>
                <a:gd name="connsiteX2-1905" fmla="*/ 3702044 w 5371193"/>
                <a:gd name="connsiteY2-1906" fmla="*/ 1718530 h 1915347"/>
                <a:gd name="connsiteX3-1907" fmla="*/ 3661449 w 5371193"/>
                <a:gd name="connsiteY3-1908" fmla="*/ 1336700 h 1915347"/>
                <a:gd name="connsiteX4-1909" fmla="*/ 3661449 w 5371193"/>
                <a:gd name="connsiteY4-1910" fmla="*/ 1186086 h 1915347"/>
                <a:gd name="connsiteX5-1911" fmla="*/ 4136825 w 5371193"/>
                <a:gd name="connsiteY5-1912" fmla="*/ 1186086 h 1915347"/>
                <a:gd name="connsiteX6-1913" fmla="*/ 4136825 w 5371193"/>
                <a:gd name="connsiteY6-1914" fmla="*/ 1495551 h 1915347"/>
                <a:gd name="connsiteX7-1915" fmla="*/ 4151534 w 5371193"/>
                <a:gd name="connsiteY7-1916" fmla="*/ 1652636 h 1915347"/>
                <a:gd name="connsiteX8-1917" fmla="*/ 4216839 w 5371193"/>
                <a:gd name="connsiteY8-1918" fmla="*/ 1686172 h 1915347"/>
                <a:gd name="connsiteX9-1919" fmla="*/ 4289793 w 5371193"/>
                <a:gd name="connsiteY9-1920" fmla="*/ 1643811 h 1915347"/>
                <a:gd name="connsiteX10-1921" fmla="*/ 4307443 w 5371193"/>
                <a:gd name="connsiteY10-1922" fmla="*/ 1422597 h 1915347"/>
                <a:gd name="connsiteX11-1923" fmla="*/ 4307443 w 5371193"/>
                <a:gd name="connsiteY11-1924" fmla="*/ 1290810 h 1915347"/>
                <a:gd name="connsiteX12-1925" fmla="*/ 4282733 w 5371193"/>
                <a:gd name="connsiteY12-1926" fmla="*/ 1130782 h 1915347"/>
                <a:gd name="connsiteX13-1927" fmla="*/ 4209779 w 5371193"/>
                <a:gd name="connsiteY13-1928" fmla="*/ 1064300 h 1915347"/>
                <a:gd name="connsiteX14-1929" fmla="*/ 4022688 w 5371193"/>
                <a:gd name="connsiteY14-1930" fmla="*/ 1046062 h 1915347"/>
                <a:gd name="connsiteX15-1931" fmla="*/ 4022688 w 5371193"/>
                <a:gd name="connsiteY15-1932" fmla="*/ 769544 h 1915347"/>
                <a:gd name="connsiteX16-1933" fmla="*/ 4232136 w 5371193"/>
                <a:gd name="connsiteY16-1934" fmla="*/ 756600 h 1915347"/>
                <a:gd name="connsiteX17-1935" fmla="*/ 4289793 w 5371193"/>
                <a:gd name="connsiteY17-1936" fmla="*/ 700120 h 1915347"/>
                <a:gd name="connsiteX18-1937" fmla="*/ 4307443 w 5371193"/>
                <a:gd name="connsiteY18-1938" fmla="*/ 563626 h 1915347"/>
                <a:gd name="connsiteX19-1939" fmla="*/ 4307443 w 5371193"/>
                <a:gd name="connsiteY19-1940" fmla="*/ 457726 h 1915347"/>
                <a:gd name="connsiteX20-1941" fmla="*/ 4286851 w 5371193"/>
                <a:gd name="connsiteY20-1942" fmla="*/ 325938 h 1915347"/>
                <a:gd name="connsiteX21-1943" fmla="*/ 4222722 w 5371193"/>
                <a:gd name="connsiteY21-1944" fmla="*/ 294168 h 1915347"/>
                <a:gd name="connsiteX22-1945" fmla="*/ 4155064 w 5371193"/>
                <a:gd name="connsiteY22-1946" fmla="*/ 327703 h 1915347"/>
                <a:gd name="connsiteX23-1947" fmla="*/ 4136825 w 5371193"/>
                <a:gd name="connsiteY23-1948" fmla="*/ 470669 h 1915347"/>
                <a:gd name="connsiteX24-1949" fmla="*/ 4136825 w 5371193"/>
                <a:gd name="connsiteY24-1950" fmla="*/ 627167 h 1915347"/>
                <a:gd name="connsiteX25-1951" fmla="*/ 3661449 w 5371193"/>
                <a:gd name="connsiteY25-1952" fmla="*/ 627167 h 1915347"/>
                <a:gd name="connsiteX26-1953" fmla="*/ 3661449 w 5371193"/>
                <a:gd name="connsiteY26-1954" fmla="*/ 464786 h 1915347"/>
                <a:gd name="connsiteX27-1955" fmla="*/ 3786177 w 5371193"/>
                <a:gd name="connsiteY27-1956" fmla="*/ 95899 h 1915347"/>
                <a:gd name="connsiteX28-1957" fmla="*/ 4182715 w 5371193"/>
                <a:gd name="connsiteY28-1958" fmla="*/ 0 h 1915347"/>
                <a:gd name="connsiteX29-1959" fmla="*/ 4643971 w 5371193"/>
                <a:gd name="connsiteY29-1960" fmla="*/ 132872 h 1915347"/>
                <a:gd name="connsiteX30-1961" fmla="*/ 4765168 w 5371193"/>
                <a:gd name="connsiteY30-1962" fmla="*/ 502090 h 1915347"/>
                <a:gd name="connsiteX31-1963" fmla="*/ 4721631 w 5371193"/>
                <a:gd name="connsiteY31-1964" fmla="*/ 733150 h 1915347"/>
                <a:gd name="connsiteX32-1965" fmla="*/ 4568664 w 5371193"/>
                <a:gd name="connsiteY32-1966" fmla="*/ 863089 h 1915347"/>
                <a:gd name="connsiteX33-1967" fmla="*/ 4729868 w 5371193"/>
                <a:gd name="connsiteY33-1968" fmla="*/ 982586 h 1915347"/>
                <a:gd name="connsiteX34-1969" fmla="*/ 4782818 w 5371193"/>
                <a:gd name="connsiteY34-1970" fmla="*/ 1371687 h 1915347"/>
                <a:gd name="connsiteX35-1971" fmla="*/ 4731045 w 5371193"/>
                <a:gd name="connsiteY35-1972" fmla="*/ 1724276 h 1915347"/>
                <a:gd name="connsiteX36-1973" fmla="*/ 4552191 w 5371193"/>
                <a:gd name="connsiteY36-1974" fmla="*/ 1914998 h 1915347"/>
                <a:gd name="connsiteX37-1975" fmla="*/ 5371193 w 5371193"/>
                <a:gd name="connsiteY37-1976" fmla="*/ 1915347 h 1915347"/>
                <a:gd name="connsiteX0-1977" fmla="*/ 0 w 5306256"/>
                <a:gd name="connsiteY0-1978" fmla="*/ 1901089 h 1915347"/>
                <a:gd name="connsiteX1-1979" fmla="*/ 3871486 w 5306256"/>
                <a:gd name="connsiteY1-1980" fmla="*/ 1904444 h 1915347"/>
                <a:gd name="connsiteX2-1981" fmla="*/ 3702044 w 5306256"/>
                <a:gd name="connsiteY2-1982" fmla="*/ 1718530 h 1915347"/>
                <a:gd name="connsiteX3-1983" fmla="*/ 3661449 w 5306256"/>
                <a:gd name="connsiteY3-1984" fmla="*/ 1336700 h 1915347"/>
                <a:gd name="connsiteX4-1985" fmla="*/ 3661449 w 5306256"/>
                <a:gd name="connsiteY4-1986" fmla="*/ 1186086 h 1915347"/>
                <a:gd name="connsiteX5-1987" fmla="*/ 4136825 w 5306256"/>
                <a:gd name="connsiteY5-1988" fmla="*/ 1186086 h 1915347"/>
                <a:gd name="connsiteX6-1989" fmla="*/ 4136825 w 5306256"/>
                <a:gd name="connsiteY6-1990" fmla="*/ 1495551 h 1915347"/>
                <a:gd name="connsiteX7-1991" fmla="*/ 4151534 w 5306256"/>
                <a:gd name="connsiteY7-1992" fmla="*/ 1652636 h 1915347"/>
                <a:gd name="connsiteX8-1993" fmla="*/ 4216839 w 5306256"/>
                <a:gd name="connsiteY8-1994" fmla="*/ 1686172 h 1915347"/>
                <a:gd name="connsiteX9-1995" fmla="*/ 4289793 w 5306256"/>
                <a:gd name="connsiteY9-1996" fmla="*/ 1643811 h 1915347"/>
                <a:gd name="connsiteX10-1997" fmla="*/ 4307443 w 5306256"/>
                <a:gd name="connsiteY10-1998" fmla="*/ 1422597 h 1915347"/>
                <a:gd name="connsiteX11-1999" fmla="*/ 4307443 w 5306256"/>
                <a:gd name="connsiteY11-2000" fmla="*/ 1290810 h 1915347"/>
                <a:gd name="connsiteX12-2001" fmla="*/ 4282733 w 5306256"/>
                <a:gd name="connsiteY12-2002" fmla="*/ 1130782 h 1915347"/>
                <a:gd name="connsiteX13-2003" fmla="*/ 4209779 w 5306256"/>
                <a:gd name="connsiteY13-2004" fmla="*/ 1064300 h 1915347"/>
                <a:gd name="connsiteX14-2005" fmla="*/ 4022688 w 5306256"/>
                <a:gd name="connsiteY14-2006" fmla="*/ 1046062 h 1915347"/>
                <a:gd name="connsiteX15-2007" fmla="*/ 4022688 w 5306256"/>
                <a:gd name="connsiteY15-2008" fmla="*/ 769544 h 1915347"/>
                <a:gd name="connsiteX16-2009" fmla="*/ 4232136 w 5306256"/>
                <a:gd name="connsiteY16-2010" fmla="*/ 756600 h 1915347"/>
                <a:gd name="connsiteX17-2011" fmla="*/ 4289793 w 5306256"/>
                <a:gd name="connsiteY17-2012" fmla="*/ 700120 h 1915347"/>
                <a:gd name="connsiteX18-2013" fmla="*/ 4307443 w 5306256"/>
                <a:gd name="connsiteY18-2014" fmla="*/ 563626 h 1915347"/>
                <a:gd name="connsiteX19-2015" fmla="*/ 4307443 w 5306256"/>
                <a:gd name="connsiteY19-2016" fmla="*/ 457726 h 1915347"/>
                <a:gd name="connsiteX20-2017" fmla="*/ 4286851 w 5306256"/>
                <a:gd name="connsiteY20-2018" fmla="*/ 325938 h 1915347"/>
                <a:gd name="connsiteX21-2019" fmla="*/ 4222722 w 5306256"/>
                <a:gd name="connsiteY21-2020" fmla="*/ 294168 h 1915347"/>
                <a:gd name="connsiteX22-2021" fmla="*/ 4155064 w 5306256"/>
                <a:gd name="connsiteY22-2022" fmla="*/ 327703 h 1915347"/>
                <a:gd name="connsiteX23-2023" fmla="*/ 4136825 w 5306256"/>
                <a:gd name="connsiteY23-2024" fmla="*/ 470669 h 1915347"/>
                <a:gd name="connsiteX24-2025" fmla="*/ 4136825 w 5306256"/>
                <a:gd name="connsiteY24-2026" fmla="*/ 627167 h 1915347"/>
                <a:gd name="connsiteX25-2027" fmla="*/ 3661449 w 5306256"/>
                <a:gd name="connsiteY25-2028" fmla="*/ 627167 h 1915347"/>
                <a:gd name="connsiteX26-2029" fmla="*/ 3661449 w 5306256"/>
                <a:gd name="connsiteY26-2030" fmla="*/ 464786 h 1915347"/>
                <a:gd name="connsiteX27-2031" fmla="*/ 3786177 w 5306256"/>
                <a:gd name="connsiteY27-2032" fmla="*/ 95899 h 1915347"/>
                <a:gd name="connsiteX28-2033" fmla="*/ 4182715 w 5306256"/>
                <a:gd name="connsiteY28-2034" fmla="*/ 0 h 1915347"/>
                <a:gd name="connsiteX29-2035" fmla="*/ 4643971 w 5306256"/>
                <a:gd name="connsiteY29-2036" fmla="*/ 132872 h 1915347"/>
                <a:gd name="connsiteX30-2037" fmla="*/ 4765168 w 5306256"/>
                <a:gd name="connsiteY30-2038" fmla="*/ 502090 h 1915347"/>
                <a:gd name="connsiteX31-2039" fmla="*/ 4721631 w 5306256"/>
                <a:gd name="connsiteY31-2040" fmla="*/ 733150 h 1915347"/>
                <a:gd name="connsiteX32-2041" fmla="*/ 4568664 w 5306256"/>
                <a:gd name="connsiteY32-2042" fmla="*/ 863089 h 1915347"/>
                <a:gd name="connsiteX33-2043" fmla="*/ 4729868 w 5306256"/>
                <a:gd name="connsiteY33-2044" fmla="*/ 982586 h 1915347"/>
                <a:gd name="connsiteX34-2045" fmla="*/ 4782818 w 5306256"/>
                <a:gd name="connsiteY34-2046" fmla="*/ 1371687 h 1915347"/>
                <a:gd name="connsiteX35-2047" fmla="*/ 4731045 w 5306256"/>
                <a:gd name="connsiteY35-2048" fmla="*/ 1724276 h 1915347"/>
                <a:gd name="connsiteX36-2049" fmla="*/ 4552191 w 5306256"/>
                <a:gd name="connsiteY36-2050" fmla="*/ 1914998 h 1915347"/>
                <a:gd name="connsiteX37-2051" fmla="*/ 5306256 w 5306256"/>
                <a:gd name="connsiteY37-2052" fmla="*/ 1915347 h 1915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</a:cxnLst>
              <a:rect l="l" t="t" r="r" b="b"/>
              <a:pathLst>
                <a:path w="5306256" h="1915347">
                  <a:moveTo>
                    <a:pt x="0" y="1901089"/>
                  </a:moveTo>
                  <a:lnTo>
                    <a:pt x="3871486" y="1904444"/>
                  </a:lnTo>
                  <a:cubicBezTo>
                    <a:pt x="3833384" y="1865399"/>
                    <a:pt x="3729108" y="1791876"/>
                    <a:pt x="3702044" y="1718530"/>
                  </a:cubicBezTo>
                  <a:cubicBezTo>
                    <a:pt x="3674981" y="1645184"/>
                    <a:pt x="3661449" y="1517907"/>
                    <a:pt x="3661449" y="1336700"/>
                  </a:cubicBezTo>
                  <a:lnTo>
                    <a:pt x="3661449" y="1186086"/>
                  </a:lnTo>
                  <a:lnTo>
                    <a:pt x="4136825" y="1186086"/>
                  </a:lnTo>
                  <a:lnTo>
                    <a:pt x="4136825" y="1495551"/>
                  </a:lnTo>
                  <a:cubicBezTo>
                    <a:pt x="4136825" y="1577918"/>
                    <a:pt x="4141728" y="1630280"/>
                    <a:pt x="4151534" y="1652636"/>
                  </a:cubicBezTo>
                  <a:cubicBezTo>
                    <a:pt x="4161339" y="1674993"/>
                    <a:pt x="4183108" y="1686172"/>
                    <a:pt x="4216839" y="1686172"/>
                  </a:cubicBezTo>
                  <a:cubicBezTo>
                    <a:pt x="4253708" y="1686172"/>
                    <a:pt x="4278026" y="1672052"/>
                    <a:pt x="4289793" y="1643811"/>
                  </a:cubicBezTo>
                  <a:cubicBezTo>
                    <a:pt x="4301559" y="1615571"/>
                    <a:pt x="4307443" y="1541833"/>
                    <a:pt x="4307443" y="1422597"/>
                  </a:cubicBezTo>
                  <a:lnTo>
                    <a:pt x="4307443" y="1290810"/>
                  </a:lnTo>
                  <a:cubicBezTo>
                    <a:pt x="4307443" y="1217856"/>
                    <a:pt x="4299206" y="1164514"/>
                    <a:pt x="4282733" y="1130782"/>
                  </a:cubicBezTo>
                  <a:cubicBezTo>
                    <a:pt x="4266259" y="1097051"/>
                    <a:pt x="4241941" y="1074890"/>
                    <a:pt x="4209779" y="1064300"/>
                  </a:cubicBezTo>
                  <a:cubicBezTo>
                    <a:pt x="4177617" y="1053710"/>
                    <a:pt x="4115253" y="1047631"/>
                    <a:pt x="4022688" y="1046062"/>
                  </a:cubicBezTo>
                  <a:lnTo>
                    <a:pt x="4022688" y="769544"/>
                  </a:lnTo>
                  <a:cubicBezTo>
                    <a:pt x="4135649" y="769544"/>
                    <a:pt x="4205464" y="765229"/>
                    <a:pt x="4232136" y="756600"/>
                  </a:cubicBezTo>
                  <a:cubicBezTo>
                    <a:pt x="4258807" y="747971"/>
                    <a:pt x="4278026" y="729145"/>
                    <a:pt x="4289793" y="700120"/>
                  </a:cubicBezTo>
                  <a:cubicBezTo>
                    <a:pt x="4301559" y="671096"/>
                    <a:pt x="4307443" y="625598"/>
                    <a:pt x="4307443" y="563626"/>
                  </a:cubicBezTo>
                  <a:lnTo>
                    <a:pt x="4307443" y="457726"/>
                  </a:lnTo>
                  <a:cubicBezTo>
                    <a:pt x="4307443" y="391048"/>
                    <a:pt x="4300579" y="347118"/>
                    <a:pt x="4286851" y="325938"/>
                  </a:cubicBezTo>
                  <a:cubicBezTo>
                    <a:pt x="4273123" y="304758"/>
                    <a:pt x="4251747" y="294168"/>
                    <a:pt x="4222722" y="294168"/>
                  </a:cubicBezTo>
                  <a:cubicBezTo>
                    <a:pt x="4189775" y="294168"/>
                    <a:pt x="4167223" y="305347"/>
                    <a:pt x="4155064" y="327703"/>
                  </a:cubicBezTo>
                  <a:cubicBezTo>
                    <a:pt x="4142905" y="350060"/>
                    <a:pt x="4136825" y="397715"/>
                    <a:pt x="4136825" y="470669"/>
                  </a:cubicBezTo>
                  <a:lnTo>
                    <a:pt x="4136825" y="627167"/>
                  </a:lnTo>
                  <a:lnTo>
                    <a:pt x="3661449" y="627167"/>
                  </a:lnTo>
                  <a:lnTo>
                    <a:pt x="3661449" y="464786"/>
                  </a:lnTo>
                  <a:cubicBezTo>
                    <a:pt x="3661449" y="282794"/>
                    <a:pt x="3703025" y="159831"/>
                    <a:pt x="3786177" y="95899"/>
                  </a:cubicBezTo>
                  <a:cubicBezTo>
                    <a:pt x="3869328" y="31966"/>
                    <a:pt x="4001508" y="0"/>
                    <a:pt x="4182715" y="0"/>
                  </a:cubicBezTo>
                  <a:cubicBezTo>
                    <a:pt x="4409421" y="0"/>
                    <a:pt x="4563173" y="44291"/>
                    <a:pt x="4643971" y="132872"/>
                  </a:cubicBezTo>
                  <a:cubicBezTo>
                    <a:pt x="4724769" y="221453"/>
                    <a:pt x="4765168" y="344526"/>
                    <a:pt x="4765168" y="502090"/>
                  </a:cubicBezTo>
                  <a:cubicBezTo>
                    <a:pt x="4765168" y="608701"/>
                    <a:pt x="4750656" y="685721"/>
                    <a:pt x="4721631" y="733150"/>
                  </a:cubicBezTo>
                  <a:cubicBezTo>
                    <a:pt x="4692607" y="780578"/>
                    <a:pt x="4641618" y="823891"/>
                    <a:pt x="4568664" y="863089"/>
                  </a:cubicBezTo>
                  <a:cubicBezTo>
                    <a:pt x="4640833" y="887419"/>
                    <a:pt x="4694568" y="927252"/>
                    <a:pt x="4729868" y="982586"/>
                  </a:cubicBezTo>
                  <a:cubicBezTo>
                    <a:pt x="4765168" y="1037920"/>
                    <a:pt x="4782818" y="1167621"/>
                    <a:pt x="4782818" y="1371687"/>
                  </a:cubicBezTo>
                  <a:cubicBezTo>
                    <a:pt x="4782818" y="1523160"/>
                    <a:pt x="4765560" y="1640689"/>
                    <a:pt x="4731045" y="1724276"/>
                  </a:cubicBezTo>
                  <a:cubicBezTo>
                    <a:pt x="4696529" y="1807862"/>
                    <a:pt x="4629713" y="1851940"/>
                    <a:pt x="4552191" y="1914998"/>
                  </a:cubicBezTo>
                  <a:lnTo>
                    <a:pt x="5306256" y="1915347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/>
              <a:endParaRPr lang="zh-CN" altLang="en-US" sz="15800" dirty="0">
                <a:latin typeface="Impact" panose="020B0806030902050204" pitchFamily="34" charset="0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687750" y="5718137"/>
              <a:ext cx="216261" cy="216261"/>
              <a:chOff x="1297804" y="3717673"/>
              <a:chExt cx="248226" cy="248226"/>
            </a:xfrm>
          </p:grpSpPr>
          <p:sp>
            <p:nvSpPr>
              <p:cNvPr id="116" name="椭圆 115"/>
              <p:cNvSpPr/>
              <p:nvPr/>
            </p:nvSpPr>
            <p:spPr>
              <a:xfrm>
                <a:off x="1297804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7" name="椭圆 116"/>
              <p:cNvSpPr/>
              <p:nvPr/>
            </p:nvSpPr>
            <p:spPr>
              <a:xfrm>
                <a:off x="1341501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5276844" y="5718136"/>
              <a:ext cx="216261" cy="216261"/>
              <a:chOff x="2084041" y="3717673"/>
              <a:chExt cx="248226" cy="248226"/>
            </a:xfrm>
          </p:grpSpPr>
          <p:sp>
            <p:nvSpPr>
              <p:cNvPr id="114" name="椭圆 113"/>
              <p:cNvSpPr/>
              <p:nvPr/>
            </p:nvSpPr>
            <p:spPr>
              <a:xfrm>
                <a:off x="2084041" y="3717673"/>
                <a:ext cx="248226" cy="248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2127740" y="3763753"/>
                <a:ext cx="156066" cy="15606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76200" dist="25400" dir="13500000">
                  <a:prstClr val="black">
                    <a:alpha val="44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6359761" y="4032433"/>
            <a:ext cx="5134506" cy="1823059"/>
            <a:chOff x="5417501" y="4126221"/>
            <a:chExt cx="5134506" cy="1823059"/>
          </a:xfrm>
        </p:grpSpPr>
        <p:sp>
          <p:nvSpPr>
            <p:cNvPr id="119" name="直角三角形 118"/>
            <p:cNvSpPr/>
            <p:nvPr/>
          </p:nvSpPr>
          <p:spPr>
            <a:xfrm flipH="1">
              <a:off x="9167261" y="4523378"/>
              <a:ext cx="197666" cy="712822"/>
            </a:xfrm>
            <a:prstGeom prst="rtTriangle">
              <a:avLst/>
            </a:prstGeom>
            <a:noFill/>
            <a:ln w="38100">
              <a:solidFill>
                <a:schemeClr val="bg1"/>
              </a:solidFill>
            </a:ln>
            <a:effectLst>
              <a:outerShdw blurRad="1524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5417501" y="4126221"/>
              <a:ext cx="5134506" cy="1823059"/>
              <a:chOff x="5417501" y="4126221"/>
              <a:chExt cx="5134506" cy="1823059"/>
            </a:xfrm>
          </p:grpSpPr>
          <p:sp>
            <p:nvSpPr>
              <p:cNvPr id="121" name="文本框 69"/>
              <p:cNvSpPr txBox="1"/>
              <p:nvPr/>
            </p:nvSpPr>
            <p:spPr>
              <a:xfrm>
                <a:off x="5537107" y="4126221"/>
                <a:ext cx="4904296" cy="1712972"/>
              </a:xfrm>
              <a:custGeom>
                <a:avLst/>
                <a:gdLst>
                  <a:gd name="connsiteX0" fmla="*/ 368349 w 1054387"/>
                  <a:gd name="connsiteY0" fmla="*/ 0 h 1708761"/>
                  <a:gd name="connsiteX1" fmla="*/ 933011 w 1054387"/>
                  <a:gd name="connsiteY1" fmla="*/ 0 h 1708761"/>
                  <a:gd name="connsiteX2" fmla="*/ 933011 w 1054387"/>
                  <a:gd name="connsiteY2" fmla="*/ 1116658 h 1708761"/>
                  <a:gd name="connsiteX3" fmla="*/ 1054387 w 1054387"/>
                  <a:gd name="connsiteY3" fmla="*/ 1116658 h 1708761"/>
                  <a:gd name="connsiteX4" fmla="*/ 1054387 w 1054387"/>
                  <a:gd name="connsiteY4" fmla="*/ 1407960 h 1708761"/>
                  <a:gd name="connsiteX5" fmla="*/ 933011 w 1054387"/>
                  <a:gd name="connsiteY5" fmla="*/ 1407960 h 1708761"/>
                  <a:gd name="connsiteX6" fmla="*/ 933011 w 1054387"/>
                  <a:gd name="connsiteY6" fmla="*/ 1708761 h 1708761"/>
                  <a:gd name="connsiteX7" fmla="*/ 506613 w 1054387"/>
                  <a:gd name="connsiteY7" fmla="*/ 1708761 h 1708761"/>
                  <a:gd name="connsiteX8" fmla="*/ 506613 w 1054387"/>
                  <a:gd name="connsiteY8" fmla="*/ 1407960 h 1708761"/>
                  <a:gd name="connsiteX9" fmla="*/ 0 w 1054387"/>
                  <a:gd name="connsiteY9" fmla="*/ 1407960 h 1708761"/>
                  <a:gd name="connsiteX10" fmla="*/ 0 w 1054387"/>
                  <a:gd name="connsiteY10" fmla="*/ 1116658 h 1708761"/>
                  <a:gd name="connsiteX0-1" fmla="*/ 933011 w 1054387"/>
                  <a:gd name="connsiteY0-2" fmla="*/ 1708761 h 1800201"/>
                  <a:gd name="connsiteX1-3" fmla="*/ 506613 w 1054387"/>
                  <a:gd name="connsiteY1-4" fmla="*/ 1708761 h 1800201"/>
                  <a:gd name="connsiteX2-5" fmla="*/ 506613 w 1054387"/>
                  <a:gd name="connsiteY2-6" fmla="*/ 1407960 h 1800201"/>
                  <a:gd name="connsiteX3-7" fmla="*/ 0 w 1054387"/>
                  <a:gd name="connsiteY3-8" fmla="*/ 1407960 h 1800201"/>
                  <a:gd name="connsiteX4-9" fmla="*/ 0 w 1054387"/>
                  <a:gd name="connsiteY4-10" fmla="*/ 1116658 h 1800201"/>
                  <a:gd name="connsiteX5-11" fmla="*/ 368349 w 1054387"/>
                  <a:gd name="connsiteY5-12" fmla="*/ 0 h 1800201"/>
                  <a:gd name="connsiteX6-13" fmla="*/ 933011 w 1054387"/>
                  <a:gd name="connsiteY6-14" fmla="*/ 0 h 1800201"/>
                  <a:gd name="connsiteX7-15" fmla="*/ 933011 w 1054387"/>
                  <a:gd name="connsiteY7-16" fmla="*/ 1116658 h 1800201"/>
                  <a:gd name="connsiteX8-17" fmla="*/ 1054387 w 1054387"/>
                  <a:gd name="connsiteY8-18" fmla="*/ 1116658 h 1800201"/>
                  <a:gd name="connsiteX9-19" fmla="*/ 1054387 w 1054387"/>
                  <a:gd name="connsiteY9-20" fmla="*/ 1407960 h 1800201"/>
                  <a:gd name="connsiteX10-21" fmla="*/ 933011 w 1054387"/>
                  <a:gd name="connsiteY10-22" fmla="*/ 1407960 h 1800201"/>
                  <a:gd name="connsiteX11" fmla="*/ 1024451 w 1054387"/>
                  <a:gd name="connsiteY11" fmla="*/ 1800201 h 1800201"/>
                  <a:gd name="connsiteX0-23" fmla="*/ 933011 w 1054387"/>
                  <a:gd name="connsiteY0-24" fmla="*/ 1708761 h 1708761"/>
                  <a:gd name="connsiteX1-25" fmla="*/ 506613 w 1054387"/>
                  <a:gd name="connsiteY1-26" fmla="*/ 1708761 h 1708761"/>
                  <a:gd name="connsiteX2-27" fmla="*/ 506613 w 1054387"/>
                  <a:gd name="connsiteY2-28" fmla="*/ 1407960 h 1708761"/>
                  <a:gd name="connsiteX3-29" fmla="*/ 0 w 1054387"/>
                  <a:gd name="connsiteY3-30" fmla="*/ 1407960 h 1708761"/>
                  <a:gd name="connsiteX4-31" fmla="*/ 0 w 1054387"/>
                  <a:gd name="connsiteY4-32" fmla="*/ 1116658 h 1708761"/>
                  <a:gd name="connsiteX5-33" fmla="*/ 368349 w 1054387"/>
                  <a:gd name="connsiteY5-34" fmla="*/ 0 h 1708761"/>
                  <a:gd name="connsiteX6-35" fmla="*/ 933011 w 1054387"/>
                  <a:gd name="connsiteY6-36" fmla="*/ 0 h 1708761"/>
                  <a:gd name="connsiteX7-37" fmla="*/ 933011 w 1054387"/>
                  <a:gd name="connsiteY7-38" fmla="*/ 1116658 h 1708761"/>
                  <a:gd name="connsiteX8-39" fmla="*/ 1054387 w 1054387"/>
                  <a:gd name="connsiteY8-40" fmla="*/ 1116658 h 1708761"/>
                  <a:gd name="connsiteX9-41" fmla="*/ 1054387 w 1054387"/>
                  <a:gd name="connsiteY9-42" fmla="*/ 1407960 h 1708761"/>
                  <a:gd name="connsiteX10-43" fmla="*/ 933011 w 1054387"/>
                  <a:gd name="connsiteY10-44" fmla="*/ 1407960 h 1708761"/>
                  <a:gd name="connsiteX11-45" fmla="*/ 948251 w 1054387"/>
                  <a:gd name="connsiteY11-46" fmla="*/ 1690663 h 1708761"/>
                  <a:gd name="connsiteX0-47" fmla="*/ 0 w 1159601"/>
                  <a:gd name="connsiteY0-48" fmla="*/ 1708761 h 1708761"/>
                  <a:gd name="connsiteX1-49" fmla="*/ 611827 w 1159601"/>
                  <a:gd name="connsiteY1-50" fmla="*/ 1708761 h 1708761"/>
                  <a:gd name="connsiteX2-51" fmla="*/ 611827 w 1159601"/>
                  <a:gd name="connsiteY2-52" fmla="*/ 1407960 h 1708761"/>
                  <a:gd name="connsiteX3-53" fmla="*/ 105214 w 1159601"/>
                  <a:gd name="connsiteY3-54" fmla="*/ 1407960 h 1708761"/>
                  <a:gd name="connsiteX4-55" fmla="*/ 105214 w 1159601"/>
                  <a:gd name="connsiteY4-56" fmla="*/ 1116658 h 1708761"/>
                  <a:gd name="connsiteX5-57" fmla="*/ 473563 w 1159601"/>
                  <a:gd name="connsiteY5-58" fmla="*/ 0 h 1708761"/>
                  <a:gd name="connsiteX6-59" fmla="*/ 1038225 w 1159601"/>
                  <a:gd name="connsiteY6-60" fmla="*/ 0 h 1708761"/>
                  <a:gd name="connsiteX7-61" fmla="*/ 1038225 w 1159601"/>
                  <a:gd name="connsiteY7-62" fmla="*/ 1116658 h 1708761"/>
                  <a:gd name="connsiteX8-63" fmla="*/ 1159601 w 1159601"/>
                  <a:gd name="connsiteY8-64" fmla="*/ 1116658 h 1708761"/>
                  <a:gd name="connsiteX9-65" fmla="*/ 1159601 w 1159601"/>
                  <a:gd name="connsiteY9-66" fmla="*/ 1407960 h 1708761"/>
                  <a:gd name="connsiteX10-67" fmla="*/ 1038225 w 1159601"/>
                  <a:gd name="connsiteY10-68" fmla="*/ 1407960 h 1708761"/>
                  <a:gd name="connsiteX11-69" fmla="*/ 1053465 w 1159601"/>
                  <a:gd name="connsiteY11-70" fmla="*/ 1690663 h 1708761"/>
                  <a:gd name="connsiteX0-71" fmla="*/ 0 w 1159601"/>
                  <a:gd name="connsiteY0-72" fmla="*/ 1708761 h 1857351"/>
                  <a:gd name="connsiteX1-73" fmla="*/ 611827 w 1159601"/>
                  <a:gd name="connsiteY1-74" fmla="*/ 1708761 h 1857351"/>
                  <a:gd name="connsiteX2-75" fmla="*/ 611827 w 1159601"/>
                  <a:gd name="connsiteY2-76" fmla="*/ 1407960 h 1857351"/>
                  <a:gd name="connsiteX3-77" fmla="*/ 105214 w 1159601"/>
                  <a:gd name="connsiteY3-78" fmla="*/ 1407960 h 1857351"/>
                  <a:gd name="connsiteX4-79" fmla="*/ 105214 w 1159601"/>
                  <a:gd name="connsiteY4-80" fmla="*/ 1116658 h 1857351"/>
                  <a:gd name="connsiteX5-81" fmla="*/ 473563 w 1159601"/>
                  <a:gd name="connsiteY5-82" fmla="*/ 0 h 1857351"/>
                  <a:gd name="connsiteX6-83" fmla="*/ 1038225 w 1159601"/>
                  <a:gd name="connsiteY6-84" fmla="*/ 0 h 1857351"/>
                  <a:gd name="connsiteX7-85" fmla="*/ 1038225 w 1159601"/>
                  <a:gd name="connsiteY7-86" fmla="*/ 1116658 h 1857351"/>
                  <a:gd name="connsiteX8-87" fmla="*/ 1159601 w 1159601"/>
                  <a:gd name="connsiteY8-88" fmla="*/ 1116658 h 1857351"/>
                  <a:gd name="connsiteX9-89" fmla="*/ 1159601 w 1159601"/>
                  <a:gd name="connsiteY9-90" fmla="*/ 1407960 h 1857351"/>
                  <a:gd name="connsiteX10-91" fmla="*/ 1038225 w 1159601"/>
                  <a:gd name="connsiteY10-92" fmla="*/ 1407960 h 1857351"/>
                  <a:gd name="connsiteX11-93" fmla="*/ 1048703 w 1159601"/>
                  <a:gd name="connsiteY11-94" fmla="*/ 1857351 h 1857351"/>
                  <a:gd name="connsiteX0-95" fmla="*/ 0 w 1159601"/>
                  <a:gd name="connsiteY0-96" fmla="*/ 1708761 h 1857351"/>
                  <a:gd name="connsiteX1-97" fmla="*/ 611827 w 1159601"/>
                  <a:gd name="connsiteY1-98" fmla="*/ 1708761 h 1857351"/>
                  <a:gd name="connsiteX2-99" fmla="*/ 611827 w 1159601"/>
                  <a:gd name="connsiteY2-100" fmla="*/ 1407960 h 1857351"/>
                  <a:gd name="connsiteX3-101" fmla="*/ 105214 w 1159601"/>
                  <a:gd name="connsiteY3-102" fmla="*/ 1407960 h 1857351"/>
                  <a:gd name="connsiteX4-103" fmla="*/ 105214 w 1159601"/>
                  <a:gd name="connsiteY4-104" fmla="*/ 1116658 h 1857351"/>
                  <a:gd name="connsiteX5-105" fmla="*/ 473563 w 1159601"/>
                  <a:gd name="connsiteY5-106" fmla="*/ 0 h 1857351"/>
                  <a:gd name="connsiteX6-107" fmla="*/ 1038225 w 1159601"/>
                  <a:gd name="connsiteY6-108" fmla="*/ 0 h 1857351"/>
                  <a:gd name="connsiteX7-109" fmla="*/ 1038225 w 1159601"/>
                  <a:gd name="connsiteY7-110" fmla="*/ 1116658 h 1857351"/>
                  <a:gd name="connsiteX8-111" fmla="*/ 1159601 w 1159601"/>
                  <a:gd name="connsiteY8-112" fmla="*/ 1116658 h 1857351"/>
                  <a:gd name="connsiteX9-113" fmla="*/ 1159601 w 1159601"/>
                  <a:gd name="connsiteY9-114" fmla="*/ 1407960 h 1857351"/>
                  <a:gd name="connsiteX10-115" fmla="*/ 1038225 w 1159601"/>
                  <a:gd name="connsiteY10-116" fmla="*/ 1407960 h 1857351"/>
                  <a:gd name="connsiteX11-117" fmla="*/ 1039178 w 1159601"/>
                  <a:gd name="connsiteY11-118" fmla="*/ 1857351 h 1857351"/>
                  <a:gd name="connsiteX0-119" fmla="*/ 0 w 1159601"/>
                  <a:gd name="connsiteY0-120" fmla="*/ 1708761 h 1857351"/>
                  <a:gd name="connsiteX1-121" fmla="*/ 611827 w 1159601"/>
                  <a:gd name="connsiteY1-122" fmla="*/ 1708761 h 1857351"/>
                  <a:gd name="connsiteX2-123" fmla="*/ 611827 w 1159601"/>
                  <a:gd name="connsiteY2-124" fmla="*/ 1407960 h 1857351"/>
                  <a:gd name="connsiteX3-125" fmla="*/ 105214 w 1159601"/>
                  <a:gd name="connsiteY3-126" fmla="*/ 1407960 h 1857351"/>
                  <a:gd name="connsiteX4-127" fmla="*/ 105214 w 1159601"/>
                  <a:gd name="connsiteY4-128" fmla="*/ 1116658 h 1857351"/>
                  <a:gd name="connsiteX5-129" fmla="*/ 473563 w 1159601"/>
                  <a:gd name="connsiteY5-130" fmla="*/ 0 h 1857351"/>
                  <a:gd name="connsiteX6-131" fmla="*/ 1038225 w 1159601"/>
                  <a:gd name="connsiteY6-132" fmla="*/ 0 h 1857351"/>
                  <a:gd name="connsiteX7-133" fmla="*/ 1038225 w 1159601"/>
                  <a:gd name="connsiteY7-134" fmla="*/ 1116658 h 1857351"/>
                  <a:gd name="connsiteX8-135" fmla="*/ 1159601 w 1159601"/>
                  <a:gd name="connsiteY8-136" fmla="*/ 1116658 h 1857351"/>
                  <a:gd name="connsiteX9-137" fmla="*/ 1159601 w 1159601"/>
                  <a:gd name="connsiteY9-138" fmla="*/ 1407960 h 1857351"/>
                  <a:gd name="connsiteX10-139" fmla="*/ 1038225 w 1159601"/>
                  <a:gd name="connsiteY10-140" fmla="*/ 1407960 h 1857351"/>
                  <a:gd name="connsiteX11-141" fmla="*/ 1039348 w 1159601"/>
                  <a:gd name="connsiteY11-142" fmla="*/ 1706397 h 1857351"/>
                  <a:gd name="connsiteX12" fmla="*/ 1039178 w 1159601"/>
                  <a:gd name="connsiteY12" fmla="*/ 1857351 h 1857351"/>
                  <a:gd name="connsiteX0-143" fmla="*/ 0 w 1634490"/>
                  <a:gd name="connsiteY0-144" fmla="*/ 1708761 h 1737497"/>
                  <a:gd name="connsiteX1-145" fmla="*/ 611827 w 1634490"/>
                  <a:gd name="connsiteY1-146" fmla="*/ 1708761 h 1737497"/>
                  <a:gd name="connsiteX2-147" fmla="*/ 611827 w 1634490"/>
                  <a:gd name="connsiteY2-148" fmla="*/ 1407960 h 1737497"/>
                  <a:gd name="connsiteX3-149" fmla="*/ 105214 w 1634490"/>
                  <a:gd name="connsiteY3-150" fmla="*/ 1407960 h 1737497"/>
                  <a:gd name="connsiteX4-151" fmla="*/ 105214 w 1634490"/>
                  <a:gd name="connsiteY4-152" fmla="*/ 1116658 h 1737497"/>
                  <a:gd name="connsiteX5-153" fmla="*/ 473563 w 1634490"/>
                  <a:gd name="connsiteY5-154" fmla="*/ 0 h 1737497"/>
                  <a:gd name="connsiteX6-155" fmla="*/ 1038225 w 1634490"/>
                  <a:gd name="connsiteY6-156" fmla="*/ 0 h 1737497"/>
                  <a:gd name="connsiteX7-157" fmla="*/ 1038225 w 1634490"/>
                  <a:gd name="connsiteY7-158" fmla="*/ 1116658 h 1737497"/>
                  <a:gd name="connsiteX8-159" fmla="*/ 1159601 w 1634490"/>
                  <a:gd name="connsiteY8-160" fmla="*/ 1116658 h 1737497"/>
                  <a:gd name="connsiteX9-161" fmla="*/ 1159601 w 1634490"/>
                  <a:gd name="connsiteY9-162" fmla="*/ 1407960 h 1737497"/>
                  <a:gd name="connsiteX10-163" fmla="*/ 1038225 w 1634490"/>
                  <a:gd name="connsiteY10-164" fmla="*/ 1407960 h 1737497"/>
                  <a:gd name="connsiteX11-165" fmla="*/ 1039348 w 1634490"/>
                  <a:gd name="connsiteY11-166" fmla="*/ 1706397 h 1737497"/>
                  <a:gd name="connsiteX12-167" fmla="*/ 1634490 w 1634490"/>
                  <a:gd name="connsiteY12-168" fmla="*/ 1719238 h 1737497"/>
                  <a:gd name="connsiteX0-169" fmla="*/ 0 w 1634490"/>
                  <a:gd name="connsiteY0-170" fmla="*/ 1708761 h 1737497"/>
                  <a:gd name="connsiteX1-171" fmla="*/ 611827 w 1634490"/>
                  <a:gd name="connsiteY1-172" fmla="*/ 1708761 h 1737497"/>
                  <a:gd name="connsiteX2-173" fmla="*/ 611827 w 1634490"/>
                  <a:gd name="connsiteY2-174" fmla="*/ 1407960 h 1737497"/>
                  <a:gd name="connsiteX3-175" fmla="*/ 105214 w 1634490"/>
                  <a:gd name="connsiteY3-176" fmla="*/ 1407960 h 1737497"/>
                  <a:gd name="connsiteX4-177" fmla="*/ 105214 w 1634490"/>
                  <a:gd name="connsiteY4-178" fmla="*/ 1116658 h 1737497"/>
                  <a:gd name="connsiteX5-179" fmla="*/ 473563 w 1634490"/>
                  <a:gd name="connsiteY5-180" fmla="*/ 0 h 1737497"/>
                  <a:gd name="connsiteX6-181" fmla="*/ 1038225 w 1634490"/>
                  <a:gd name="connsiteY6-182" fmla="*/ 0 h 1737497"/>
                  <a:gd name="connsiteX7-183" fmla="*/ 1038225 w 1634490"/>
                  <a:gd name="connsiteY7-184" fmla="*/ 1116658 h 1737497"/>
                  <a:gd name="connsiteX8-185" fmla="*/ 1159601 w 1634490"/>
                  <a:gd name="connsiteY8-186" fmla="*/ 1116658 h 1737497"/>
                  <a:gd name="connsiteX9-187" fmla="*/ 1159601 w 1634490"/>
                  <a:gd name="connsiteY9-188" fmla="*/ 1407960 h 1737497"/>
                  <a:gd name="connsiteX10-189" fmla="*/ 1038225 w 1634490"/>
                  <a:gd name="connsiteY10-190" fmla="*/ 1407960 h 1737497"/>
                  <a:gd name="connsiteX11-191" fmla="*/ 1039348 w 1634490"/>
                  <a:gd name="connsiteY11-192" fmla="*/ 1706397 h 1737497"/>
                  <a:gd name="connsiteX12-193" fmla="*/ 1634490 w 1634490"/>
                  <a:gd name="connsiteY12-194" fmla="*/ 1719238 h 1737497"/>
                  <a:gd name="connsiteX0-195" fmla="*/ 0 w 1820227"/>
                  <a:gd name="connsiteY0-196" fmla="*/ 1708761 h 1736418"/>
                  <a:gd name="connsiteX1-197" fmla="*/ 611827 w 1820227"/>
                  <a:gd name="connsiteY1-198" fmla="*/ 1708761 h 1736418"/>
                  <a:gd name="connsiteX2-199" fmla="*/ 611827 w 1820227"/>
                  <a:gd name="connsiteY2-200" fmla="*/ 1407960 h 1736418"/>
                  <a:gd name="connsiteX3-201" fmla="*/ 105214 w 1820227"/>
                  <a:gd name="connsiteY3-202" fmla="*/ 1407960 h 1736418"/>
                  <a:gd name="connsiteX4-203" fmla="*/ 105214 w 1820227"/>
                  <a:gd name="connsiteY4-204" fmla="*/ 1116658 h 1736418"/>
                  <a:gd name="connsiteX5-205" fmla="*/ 473563 w 1820227"/>
                  <a:gd name="connsiteY5-206" fmla="*/ 0 h 1736418"/>
                  <a:gd name="connsiteX6-207" fmla="*/ 1038225 w 1820227"/>
                  <a:gd name="connsiteY6-208" fmla="*/ 0 h 1736418"/>
                  <a:gd name="connsiteX7-209" fmla="*/ 1038225 w 1820227"/>
                  <a:gd name="connsiteY7-210" fmla="*/ 1116658 h 1736418"/>
                  <a:gd name="connsiteX8-211" fmla="*/ 1159601 w 1820227"/>
                  <a:gd name="connsiteY8-212" fmla="*/ 1116658 h 1736418"/>
                  <a:gd name="connsiteX9-213" fmla="*/ 1159601 w 1820227"/>
                  <a:gd name="connsiteY9-214" fmla="*/ 1407960 h 1736418"/>
                  <a:gd name="connsiteX10-215" fmla="*/ 1038225 w 1820227"/>
                  <a:gd name="connsiteY10-216" fmla="*/ 1407960 h 1736418"/>
                  <a:gd name="connsiteX11-217" fmla="*/ 1039348 w 1820227"/>
                  <a:gd name="connsiteY11-218" fmla="*/ 1706397 h 1736418"/>
                  <a:gd name="connsiteX12-219" fmla="*/ 1820227 w 1820227"/>
                  <a:gd name="connsiteY12-220" fmla="*/ 1714476 h 1736418"/>
                  <a:gd name="connsiteX0-221" fmla="*/ 0 w 1910715"/>
                  <a:gd name="connsiteY0-222" fmla="*/ 1708761 h 1736418"/>
                  <a:gd name="connsiteX1-223" fmla="*/ 611827 w 1910715"/>
                  <a:gd name="connsiteY1-224" fmla="*/ 1708761 h 1736418"/>
                  <a:gd name="connsiteX2-225" fmla="*/ 611827 w 1910715"/>
                  <a:gd name="connsiteY2-226" fmla="*/ 1407960 h 1736418"/>
                  <a:gd name="connsiteX3-227" fmla="*/ 105214 w 1910715"/>
                  <a:gd name="connsiteY3-228" fmla="*/ 1407960 h 1736418"/>
                  <a:gd name="connsiteX4-229" fmla="*/ 105214 w 1910715"/>
                  <a:gd name="connsiteY4-230" fmla="*/ 1116658 h 1736418"/>
                  <a:gd name="connsiteX5-231" fmla="*/ 473563 w 1910715"/>
                  <a:gd name="connsiteY5-232" fmla="*/ 0 h 1736418"/>
                  <a:gd name="connsiteX6-233" fmla="*/ 1038225 w 1910715"/>
                  <a:gd name="connsiteY6-234" fmla="*/ 0 h 1736418"/>
                  <a:gd name="connsiteX7-235" fmla="*/ 1038225 w 1910715"/>
                  <a:gd name="connsiteY7-236" fmla="*/ 1116658 h 1736418"/>
                  <a:gd name="connsiteX8-237" fmla="*/ 1159601 w 1910715"/>
                  <a:gd name="connsiteY8-238" fmla="*/ 1116658 h 1736418"/>
                  <a:gd name="connsiteX9-239" fmla="*/ 1159601 w 1910715"/>
                  <a:gd name="connsiteY9-240" fmla="*/ 1407960 h 1736418"/>
                  <a:gd name="connsiteX10-241" fmla="*/ 1038225 w 1910715"/>
                  <a:gd name="connsiteY10-242" fmla="*/ 1407960 h 1736418"/>
                  <a:gd name="connsiteX11-243" fmla="*/ 1039348 w 1910715"/>
                  <a:gd name="connsiteY11-244" fmla="*/ 1706397 h 1736418"/>
                  <a:gd name="connsiteX12-245" fmla="*/ 1910715 w 1910715"/>
                  <a:gd name="connsiteY12-246" fmla="*/ 1714476 h 1736418"/>
                  <a:gd name="connsiteX0-247" fmla="*/ 0 w 1910715"/>
                  <a:gd name="connsiteY0-248" fmla="*/ 1708761 h 1736418"/>
                  <a:gd name="connsiteX1-249" fmla="*/ 611827 w 1910715"/>
                  <a:gd name="connsiteY1-250" fmla="*/ 1708761 h 1736418"/>
                  <a:gd name="connsiteX2-251" fmla="*/ 611827 w 1910715"/>
                  <a:gd name="connsiteY2-252" fmla="*/ 1407960 h 1736418"/>
                  <a:gd name="connsiteX3-253" fmla="*/ 105214 w 1910715"/>
                  <a:gd name="connsiteY3-254" fmla="*/ 1407960 h 1736418"/>
                  <a:gd name="connsiteX4-255" fmla="*/ 105214 w 1910715"/>
                  <a:gd name="connsiteY4-256" fmla="*/ 1116658 h 1736418"/>
                  <a:gd name="connsiteX5-257" fmla="*/ 473563 w 1910715"/>
                  <a:gd name="connsiteY5-258" fmla="*/ 0 h 1736418"/>
                  <a:gd name="connsiteX6-259" fmla="*/ 1038225 w 1910715"/>
                  <a:gd name="connsiteY6-260" fmla="*/ 0 h 1736418"/>
                  <a:gd name="connsiteX7-261" fmla="*/ 1038225 w 1910715"/>
                  <a:gd name="connsiteY7-262" fmla="*/ 1116658 h 1736418"/>
                  <a:gd name="connsiteX8-263" fmla="*/ 1159601 w 1910715"/>
                  <a:gd name="connsiteY8-264" fmla="*/ 1116658 h 1736418"/>
                  <a:gd name="connsiteX9-265" fmla="*/ 1159601 w 1910715"/>
                  <a:gd name="connsiteY9-266" fmla="*/ 1407960 h 1736418"/>
                  <a:gd name="connsiteX10-267" fmla="*/ 1038225 w 1910715"/>
                  <a:gd name="connsiteY10-268" fmla="*/ 1407960 h 1736418"/>
                  <a:gd name="connsiteX11-269" fmla="*/ 1039348 w 1910715"/>
                  <a:gd name="connsiteY11-270" fmla="*/ 1706397 h 1736418"/>
                  <a:gd name="connsiteX12-271" fmla="*/ 1910715 w 1910715"/>
                  <a:gd name="connsiteY12-272" fmla="*/ 1714476 h 1736418"/>
                  <a:gd name="connsiteX0-273" fmla="*/ 0 w 1910715"/>
                  <a:gd name="connsiteY0-274" fmla="*/ 1708761 h 1742778"/>
                  <a:gd name="connsiteX1-275" fmla="*/ 611827 w 1910715"/>
                  <a:gd name="connsiteY1-276" fmla="*/ 1708761 h 1742778"/>
                  <a:gd name="connsiteX2-277" fmla="*/ 611827 w 1910715"/>
                  <a:gd name="connsiteY2-278" fmla="*/ 1407960 h 1742778"/>
                  <a:gd name="connsiteX3-279" fmla="*/ 105214 w 1910715"/>
                  <a:gd name="connsiteY3-280" fmla="*/ 1407960 h 1742778"/>
                  <a:gd name="connsiteX4-281" fmla="*/ 105214 w 1910715"/>
                  <a:gd name="connsiteY4-282" fmla="*/ 1116658 h 1742778"/>
                  <a:gd name="connsiteX5-283" fmla="*/ 473563 w 1910715"/>
                  <a:gd name="connsiteY5-284" fmla="*/ 0 h 1742778"/>
                  <a:gd name="connsiteX6-285" fmla="*/ 1038225 w 1910715"/>
                  <a:gd name="connsiteY6-286" fmla="*/ 0 h 1742778"/>
                  <a:gd name="connsiteX7-287" fmla="*/ 1038225 w 1910715"/>
                  <a:gd name="connsiteY7-288" fmla="*/ 1116658 h 1742778"/>
                  <a:gd name="connsiteX8-289" fmla="*/ 1159601 w 1910715"/>
                  <a:gd name="connsiteY8-290" fmla="*/ 1116658 h 1742778"/>
                  <a:gd name="connsiteX9-291" fmla="*/ 1159601 w 1910715"/>
                  <a:gd name="connsiteY9-292" fmla="*/ 1407960 h 1742778"/>
                  <a:gd name="connsiteX10-293" fmla="*/ 1038225 w 1910715"/>
                  <a:gd name="connsiteY10-294" fmla="*/ 1407960 h 1742778"/>
                  <a:gd name="connsiteX11-295" fmla="*/ 1039348 w 1910715"/>
                  <a:gd name="connsiteY11-296" fmla="*/ 1706397 h 1742778"/>
                  <a:gd name="connsiteX12-297" fmla="*/ 1910715 w 1910715"/>
                  <a:gd name="connsiteY12-298" fmla="*/ 1714476 h 1742778"/>
                  <a:gd name="connsiteX0-299" fmla="*/ 0 w 1910715"/>
                  <a:gd name="connsiteY0-300" fmla="*/ 1708761 h 1714959"/>
                  <a:gd name="connsiteX1-301" fmla="*/ 611827 w 1910715"/>
                  <a:gd name="connsiteY1-302" fmla="*/ 1708761 h 1714959"/>
                  <a:gd name="connsiteX2-303" fmla="*/ 611827 w 1910715"/>
                  <a:gd name="connsiteY2-304" fmla="*/ 1407960 h 1714959"/>
                  <a:gd name="connsiteX3-305" fmla="*/ 105214 w 1910715"/>
                  <a:gd name="connsiteY3-306" fmla="*/ 1407960 h 1714959"/>
                  <a:gd name="connsiteX4-307" fmla="*/ 105214 w 1910715"/>
                  <a:gd name="connsiteY4-308" fmla="*/ 1116658 h 1714959"/>
                  <a:gd name="connsiteX5-309" fmla="*/ 473563 w 1910715"/>
                  <a:gd name="connsiteY5-310" fmla="*/ 0 h 1714959"/>
                  <a:gd name="connsiteX6-311" fmla="*/ 1038225 w 1910715"/>
                  <a:gd name="connsiteY6-312" fmla="*/ 0 h 1714959"/>
                  <a:gd name="connsiteX7-313" fmla="*/ 1038225 w 1910715"/>
                  <a:gd name="connsiteY7-314" fmla="*/ 1116658 h 1714959"/>
                  <a:gd name="connsiteX8-315" fmla="*/ 1159601 w 1910715"/>
                  <a:gd name="connsiteY8-316" fmla="*/ 1116658 h 1714959"/>
                  <a:gd name="connsiteX9-317" fmla="*/ 1159601 w 1910715"/>
                  <a:gd name="connsiteY9-318" fmla="*/ 1407960 h 1714959"/>
                  <a:gd name="connsiteX10-319" fmla="*/ 1038225 w 1910715"/>
                  <a:gd name="connsiteY10-320" fmla="*/ 1407960 h 1714959"/>
                  <a:gd name="connsiteX11-321" fmla="*/ 1039348 w 1910715"/>
                  <a:gd name="connsiteY11-322" fmla="*/ 1706397 h 1714959"/>
                  <a:gd name="connsiteX12-323" fmla="*/ 1910715 w 1910715"/>
                  <a:gd name="connsiteY12-324" fmla="*/ 1714476 h 1714959"/>
                  <a:gd name="connsiteX0-325" fmla="*/ 0 w 1917065"/>
                  <a:gd name="connsiteY0-326" fmla="*/ 1708761 h 1708761"/>
                  <a:gd name="connsiteX1-327" fmla="*/ 611827 w 1917065"/>
                  <a:gd name="connsiteY1-328" fmla="*/ 1708761 h 1708761"/>
                  <a:gd name="connsiteX2-329" fmla="*/ 611827 w 1917065"/>
                  <a:gd name="connsiteY2-330" fmla="*/ 1407960 h 1708761"/>
                  <a:gd name="connsiteX3-331" fmla="*/ 105214 w 1917065"/>
                  <a:gd name="connsiteY3-332" fmla="*/ 1407960 h 1708761"/>
                  <a:gd name="connsiteX4-333" fmla="*/ 105214 w 1917065"/>
                  <a:gd name="connsiteY4-334" fmla="*/ 1116658 h 1708761"/>
                  <a:gd name="connsiteX5-335" fmla="*/ 473563 w 1917065"/>
                  <a:gd name="connsiteY5-336" fmla="*/ 0 h 1708761"/>
                  <a:gd name="connsiteX6-337" fmla="*/ 1038225 w 1917065"/>
                  <a:gd name="connsiteY6-338" fmla="*/ 0 h 1708761"/>
                  <a:gd name="connsiteX7-339" fmla="*/ 1038225 w 1917065"/>
                  <a:gd name="connsiteY7-340" fmla="*/ 1116658 h 1708761"/>
                  <a:gd name="connsiteX8-341" fmla="*/ 1159601 w 1917065"/>
                  <a:gd name="connsiteY8-342" fmla="*/ 1116658 h 1708761"/>
                  <a:gd name="connsiteX9-343" fmla="*/ 1159601 w 1917065"/>
                  <a:gd name="connsiteY9-344" fmla="*/ 1407960 h 1708761"/>
                  <a:gd name="connsiteX10-345" fmla="*/ 1038225 w 1917065"/>
                  <a:gd name="connsiteY10-346" fmla="*/ 1407960 h 1708761"/>
                  <a:gd name="connsiteX11-347" fmla="*/ 1039348 w 1917065"/>
                  <a:gd name="connsiteY11-348" fmla="*/ 1706397 h 1708761"/>
                  <a:gd name="connsiteX12-349" fmla="*/ 1917065 w 1917065"/>
                  <a:gd name="connsiteY12-350" fmla="*/ 1701776 h 1708761"/>
                  <a:gd name="connsiteX0-351" fmla="*/ 0 w 1917065"/>
                  <a:gd name="connsiteY0-352" fmla="*/ 1708761 h 1708761"/>
                  <a:gd name="connsiteX1-353" fmla="*/ 611827 w 1917065"/>
                  <a:gd name="connsiteY1-354" fmla="*/ 1708761 h 1708761"/>
                  <a:gd name="connsiteX2-355" fmla="*/ 611827 w 1917065"/>
                  <a:gd name="connsiteY2-356" fmla="*/ 1407960 h 1708761"/>
                  <a:gd name="connsiteX3-357" fmla="*/ 105214 w 1917065"/>
                  <a:gd name="connsiteY3-358" fmla="*/ 1407960 h 1708761"/>
                  <a:gd name="connsiteX4-359" fmla="*/ 105214 w 1917065"/>
                  <a:gd name="connsiteY4-360" fmla="*/ 1116658 h 1708761"/>
                  <a:gd name="connsiteX5-361" fmla="*/ 473563 w 1917065"/>
                  <a:gd name="connsiteY5-362" fmla="*/ 0 h 1708761"/>
                  <a:gd name="connsiteX6-363" fmla="*/ 1038225 w 1917065"/>
                  <a:gd name="connsiteY6-364" fmla="*/ 0 h 1708761"/>
                  <a:gd name="connsiteX7-365" fmla="*/ 1038225 w 1917065"/>
                  <a:gd name="connsiteY7-366" fmla="*/ 1116658 h 1708761"/>
                  <a:gd name="connsiteX8-367" fmla="*/ 1159601 w 1917065"/>
                  <a:gd name="connsiteY8-368" fmla="*/ 1116658 h 1708761"/>
                  <a:gd name="connsiteX9-369" fmla="*/ 1159601 w 1917065"/>
                  <a:gd name="connsiteY9-370" fmla="*/ 1407960 h 1708761"/>
                  <a:gd name="connsiteX10-371" fmla="*/ 1038225 w 1917065"/>
                  <a:gd name="connsiteY10-372" fmla="*/ 1407960 h 1708761"/>
                  <a:gd name="connsiteX11-373" fmla="*/ 1039348 w 1917065"/>
                  <a:gd name="connsiteY11-374" fmla="*/ 1706397 h 1708761"/>
                  <a:gd name="connsiteX12-375" fmla="*/ 1917065 w 1917065"/>
                  <a:gd name="connsiteY12-376" fmla="*/ 1701776 h 1708761"/>
                  <a:gd name="connsiteX0-377" fmla="*/ 0 w 1917065"/>
                  <a:gd name="connsiteY0-378" fmla="*/ 1708761 h 1708761"/>
                  <a:gd name="connsiteX1-379" fmla="*/ 611827 w 1917065"/>
                  <a:gd name="connsiteY1-380" fmla="*/ 1708761 h 1708761"/>
                  <a:gd name="connsiteX2-381" fmla="*/ 611827 w 1917065"/>
                  <a:gd name="connsiteY2-382" fmla="*/ 1407960 h 1708761"/>
                  <a:gd name="connsiteX3-383" fmla="*/ 105214 w 1917065"/>
                  <a:gd name="connsiteY3-384" fmla="*/ 1407960 h 1708761"/>
                  <a:gd name="connsiteX4-385" fmla="*/ 105214 w 1917065"/>
                  <a:gd name="connsiteY4-386" fmla="*/ 1116658 h 1708761"/>
                  <a:gd name="connsiteX5-387" fmla="*/ 473563 w 1917065"/>
                  <a:gd name="connsiteY5-388" fmla="*/ 0 h 1708761"/>
                  <a:gd name="connsiteX6-389" fmla="*/ 1038225 w 1917065"/>
                  <a:gd name="connsiteY6-390" fmla="*/ 0 h 1708761"/>
                  <a:gd name="connsiteX7-391" fmla="*/ 1038225 w 1917065"/>
                  <a:gd name="connsiteY7-392" fmla="*/ 1116658 h 1708761"/>
                  <a:gd name="connsiteX8-393" fmla="*/ 1159601 w 1917065"/>
                  <a:gd name="connsiteY8-394" fmla="*/ 1116658 h 1708761"/>
                  <a:gd name="connsiteX9-395" fmla="*/ 1159601 w 1917065"/>
                  <a:gd name="connsiteY9-396" fmla="*/ 1407960 h 1708761"/>
                  <a:gd name="connsiteX10-397" fmla="*/ 1038225 w 1917065"/>
                  <a:gd name="connsiteY10-398" fmla="*/ 1407960 h 1708761"/>
                  <a:gd name="connsiteX11-399" fmla="*/ 1039348 w 1917065"/>
                  <a:gd name="connsiteY11-400" fmla="*/ 1706397 h 1708761"/>
                  <a:gd name="connsiteX12-401" fmla="*/ 1917065 w 1917065"/>
                  <a:gd name="connsiteY12-402" fmla="*/ 1701776 h 1708761"/>
                  <a:gd name="connsiteX0-403" fmla="*/ 0 w 1913890"/>
                  <a:gd name="connsiteY0-404" fmla="*/ 1708761 h 1708761"/>
                  <a:gd name="connsiteX1-405" fmla="*/ 611827 w 1913890"/>
                  <a:gd name="connsiteY1-406" fmla="*/ 1708761 h 1708761"/>
                  <a:gd name="connsiteX2-407" fmla="*/ 611827 w 1913890"/>
                  <a:gd name="connsiteY2-408" fmla="*/ 1407960 h 1708761"/>
                  <a:gd name="connsiteX3-409" fmla="*/ 105214 w 1913890"/>
                  <a:gd name="connsiteY3-410" fmla="*/ 1407960 h 1708761"/>
                  <a:gd name="connsiteX4-411" fmla="*/ 105214 w 1913890"/>
                  <a:gd name="connsiteY4-412" fmla="*/ 1116658 h 1708761"/>
                  <a:gd name="connsiteX5-413" fmla="*/ 473563 w 1913890"/>
                  <a:gd name="connsiteY5-414" fmla="*/ 0 h 1708761"/>
                  <a:gd name="connsiteX6-415" fmla="*/ 1038225 w 1913890"/>
                  <a:gd name="connsiteY6-416" fmla="*/ 0 h 1708761"/>
                  <a:gd name="connsiteX7-417" fmla="*/ 1038225 w 1913890"/>
                  <a:gd name="connsiteY7-418" fmla="*/ 1116658 h 1708761"/>
                  <a:gd name="connsiteX8-419" fmla="*/ 1159601 w 1913890"/>
                  <a:gd name="connsiteY8-420" fmla="*/ 1116658 h 1708761"/>
                  <a:gd name="connsiteX9-421" fmla="*/ 1159601 w 1913890"/>
                  <a:gd name="connsiteY9-422" fmla="*/ 1407960 h 1708761"/>
                  <a:gd name="connsiteX10-423" fmla="*/ 1038225 w 1913890"/>
                  <a:gd name="connsiteY10-424" fmla="*/ 1407960 h 1708761"/>
                  <a:gd name="connsiteX11-425" fmla="*/ 1039348 w 1913890"/>
                  <a:gd name="connsiteY11-426" fmla="*/ 1706397 h 1708761"/>
                  <a:gd name="connsiteX12-427" fmla="*/ 1913890 w 1913890"/>
                  <a:gd name="connsiteY12-428" fmla="*/ 1704951 h 1708761"/>
                  <a:gd name="connsiteX0-429" fmla="*/ 0 w 1913890"/>
                  <a:gd name="connsiteY0-430" fmla="*/ 1708761 h 1708761"/>
                  <a:gd name="connsiteX1-431" fmla="*/ 611827 w 1913890"/>
                  <a:gd name="connsiteY1-432" fmla="*/ 1708761 h 1708761"/>
                  <a:gd name="connsiteX2-433" fmla="*/ 611827 w 1913890"/>
                  <a:gd name="connsiteY2-434" fmla="*/ 1407960 h 1708761"/>
                  <a:gd name="connsiteX3-435" fmla="*/ 105214 w 1913890"/>
                  <a:gd name="connsiteY3-436" fmla="*/ 1407960 h 1708761"/>
                  <a:gd name="connsiteX4-437" fmla="*/ 105214 w 1913890"/>
                  <a:gd name="connsiteY4-438" fmla="*/ 1116658 h 1708761"/>
                  <a:gd name="connsiteX5-439" fmla="*/ 473563 w 1913890"/>
                  <a:gd name="connsiteY5-440" fmla="*/ 0 h 1708761"/>
                  <a:gd name="connsiteX6-441" fmla="*/ 1038225 w 1913890"/>
                  <a:gd name="connsiteY6-442" fmla="*/ 0 h 1708761"/>
                  <a:gd name="connsiteX7-443" fmla="*/ 1038225 w 1913890"/>
                  <a:gd name="connsiteY7-444" fmla="*/ 1116658 h 1708761"/>
                  <a:gd name="connsiteX8-445" fmla="*/ 1159601 w 1913890"/>
                  <a:gd name="connsiteY8-446" fmla="*/ 1116658 h 1708761"/>
                  <a:gd name="connsiteX9-447" fmla="*/ 1159601 w 1913890"/>
                  <a:gd name="connsiteY9-448" fmla="*/ 1407960 h 1708761"/>
                  <a:gd name="connsiteX10-449" fmla="*/ 1038225 w 1913890"/>
                  <a:gd name="connsiteY10-450" fmla="*/ 1407960 h 1708761"/>
                  <a:gd name="connsiteX11-451" fmla="*/ 1039348 w 1913890"/>
                  <a:gd name="connsiteY11-452" fmla="*/ 1706397 h 1708761"/>
                  <a:gd name="connsiteX12-453" fmla="*/ 1913890 w 1913890"/>
                  <a:gd name="connsiteY12-454" fmla="*/ 1704951 h 1708761"/>
                  <a:gd name="connsiteX0-455" fmla="*/ 0 w 1913890"/>
                  <a:gd name="connsiteY0-456" fmla="*/ 1708761 h 1708761"/>
                  <a:gd name="connsiteX1-457" fmla="*/ 611827 w 1913890"/>
                  <a:gd name="connsiteY1-458" fmla="*/ 1708761 h 1708761"/>
                  <a:gd name="connsiteX2-459" fmla="*/ 611827 w 1913890"/>
                  <a:gd name="connsiteY2-460" fmla="*/ 1407960 h 1708761"/>
                  <a:gd name="connsiteX3-461" fmla="*/ 105214 w 1913890"/>
                  <a:gd name="connsiteY3-462" fmla="*/ 1407960 h 1708761"/>
                  <a:gd name="connsiteX4-463" fmla="*/ 105214 w 1913890"/>
                  <a:gd name="connsiteY4-464" fmla="*/ 1116658 h 1708761"/>
                  <a:gd name="connsiteX5-465" fmla="*/ 473563 w 1913890"/>
                  <a:gd name="connsiteY5-466" fmla="*/ 0 h 1708761"/>
                  <a:gd name="connsiteX6-467" fmla="*/ 1038225 w 1913890"/>
                  <a:gd name="connsiteY6-468" fmla="*/ 0 h 1708761"/>
                  <a:gd name="connsiteX7-469" fmla="*/ 1038225 w 1913890"/>
                  <a:gd name="connsiteY7-470" fmla="*/ 1116658 h 1708761"/>
                  <a:gd name="connsiteX8-471" fmla="*/ 1159601 w 1913890"/>
                  <a:gd name="connsiteY8-472" fmla="*/ 1116658 h 1708761"/>
                  <a:gd name="connsiteX9-473" fmla="*/ 1159601 w 1913890"/>
                  <a:gd name="connsiteY9-474" fmla="*/ 1407960 h 1708761"/>
                  <a:gd name="connsiteX10-475" fmla="*/ 1038225 w 1913890"/>
                  <a:gd name="connsiteY10-476" fmla="*/ 1407960 h 1708761"/>
                  <a:gd name="connsiteX11-477" fmla="*/ 1039348 w 1913890"/>
                  <a:gd name="connsiteY11-478" fmla="*/ 1706397 h 1708761"/>
                  <a:gd name="connsiteX12-479" fmla="*/ 1913890 w 1913890"/>
                  <a:gd name="connsiteY12-480" fmla="*/ 1704951 h 1708761"/>
                  <a:gd name="connsiteX0-481" fmla="*/ 0 w 1913890"/>
                  <a:gd name="connsiteY0-482" fmla="*/ 1708761 h 1708761"/>
                  <a:gd name="connsiteX1-483" fmla="*/ 611827 w 1913890"/>
                  <a:gd name="connsiteY1-484" fmla="*/ 1708761 h 1708761"/>
                  <a:gd name="connsiteX2-485" fmla="*/ 611827 w 1913890"/>
                  <a:gd name="connsiteY2-486" fmla="*/ 1407960 h 1708761"/>
                  <a:gd name="connsiteX3-487" fmla="*/ 105214 w 1913890"/>
                  <a:gd name="connsiteY3-488" fmla="*/ 1407960 h 1708761"/>
                  <a:gd name="connsiteX4-489" fmla="*/ 105214 w 1913890"/>
                  <a:gd name="connsiteY4-490" fmla="*/ 1116658 h 1708761"/>
                  <a:gd name="connsiteX5-491" fmla="*/ 473563 w 1913890"/>
                  <a:gd name="connsiteY5-492" fmla="*/ 0 h 1708761"/>
                  <a:gd name="connsiteX6-493" fmla="*/ 1038225 w 1913890"/>
                  <a:gd name="connsiteY6-494" fmla="*/ 0 h 1708761"/>
                  <a:gd name="connsiteX7-495" fmla="*/ 1038225 w 1913890"/>
                  <a:gd name="connsiteY7-496" fmla="*/ 1116658 h 1708761"/>
                  <a:gd name="connsiteX8-497" fmla="*/ 1159601 w 1913890"/>
                  <a:gd name="connsiteY8-498" fmla="*/ 1116658 h 1708761"/>
                  <a:gd name="connsiteX9-499" fmla="*/ 1159601 w 1913890"/>
                  <a:gd name="connsiteY9-500" fmla="*/ 1407960 h 1708761"/>
                  <a:gd name="connsiteX10-501" fmla="*/ 1038225 w 1913890"/>
                  <a:gd name="connsiteY10-502" fmla="*/ 1407960 h 1708761"/>
                  <a:gd name="connsiteX11-503" fmla="*/ 1039348 w 1913890"/>
                  <a:gd name="connsiteY11-504" fmla="*/ 1706397 h 1708761"/>
                  <a:gd name="connsiteX12-505" fmla="*/ 1913890 w 1913890"/>
                  <a:gd name="connsiteY12-506" fmla="*/ 1704951 h 1708761"/>
                  <a:gd name="connsiteX0-507" fmla="*/ 0 w 1913890"/>
                  <a:gd name="connsiteY0-508" fmla="*/ 1708761 h 1709572"/>
                  <a:gd name="connsiteX1-509" fmla="*/ 611827 w 1913890"/>
                  <a:gd name="connsiteY1-510" fmla="*/ 1708761 h 1709572"/>
                  <a:gd name="connsiteX2-511" fmla="*/ 611827 w 1913890"/>
                  <a:gd name="connsiteY2-512" fmla="*/ 1407960 h 1709572"/>
                  <a:gd name="connsiteX3-513" fmla="*/ 105214 w 1913890"/>
                  <a:gd name="connsiteY3-514" fmla="*/ 1407960 h 1709572"/>
                  <a:gd name="connsiteX4-515" fmla="*/ 105214 w 1913890"/>
                  <a:gd name="connsiteY4-516" fmla="*/ 1116658 h 1709572"/>
                  <a:gd name="connsiteX5-517" fmla="*/ 473563 w 1913890"/>
                  <a:gd name="connsiteY5-518" fmla="*/ 0 h 1709572"/>
                  <a:gd name="connsiteX6-519" fmla="*/ 1038225 w 1913890"/>
                  <a:gd name="connsiteY6-520" fmla="*/ 0 h 1709572"/>
                  <a:gd name="connsiteX7-521" fmla="*/ 1038225 w 1913890"/>
                  <a:gd name="connsiteY7-522" fmla="*/ 1116658 h 1709572"/>
                  <a:gd name="connsiteX8-523" fmla="*/ 1159601 w 1913890"/>
                  <a:gd name="connsiteY8-524" fmla="*/ 1116658 h 1709572"/>
                  <a:gd name="connsiteX9-525" fmla="*/ 1159601 w 1913890"/>
                  <a:gd name="connsiteY9-526" fmla="*/ 1407960 h 1709572"/>
                  <a:gd name="connsiteX10-527" fmla="*/ 1038225 w 1913890"/>
                  <a:gd name="connsiteY10-528" fmla="*/ 1407960 h 1709572"/>
                  <a:gd name="connsiteX11-529" fmla="*/ 1036173 w 1913890"/>
                  <a:gd name="connsiteY11-530" fmla="*/ 1709572 h 1709572"/>
                  <a:gd name="connsiteX12-531" fmla="*/ 1913890 w 1913890"/>
                  <a:gd name="connsiteY12-532" fmla="*/ 1704951 h 1709572"/>
                  <a:gd name="connsiteX0-533" fmla="*/ 0 w 1913890"/>
                  <a:gd name="connsiteY0-534" fmla="*/ 1708761 h 1709572"/>
                  <a:gd name="connsiteX1-535" fmla="*/ 611827 w 1913890"/>
                  <a:gd name="connsiteY1-536" fmla="*/ 1708761 h 1709572"/>
                  <a:gd name="connsiteX2-537" fmla="*/ 611827 w 1913890"/>
                  <a:gd name="connsiteY2-538" fmla="*/ 1407960 h 1709572"/>
                  <a:gd name="connsiteX3-539" fmla="*/ 105214 w 1913890"/>
                  <a:gd name="connsiteY3-540" fmla="*/ 1407960 h 1709572"/>
                  <a:gd name="connsiteX4-541" fmla="*/ 105214 w 1913890"/>
                  <a:gd name="connsiteY4-542" fmla="*/ 1116658 h 1709572"/>
                  <a:gd name="connsiteX5-543" fmla="*/ 473563 w 1913890"/>
                  <a:gd name="connsiteY5-544" fmla="*/ 0 h 1709572"/>
                  <a:gd name="connsiteX6-545" fmla="*/ 1038225 w 1913890"/>
                  <a:gd name="connsiteY6-546" fmla="*/ 0 h 1709572"/>
                  <a:gd name="connsiteX7-547" fmla="*/ 1038225 w 1913890"/>
                  <a:gd name="connsiteY7-548" fmla="*/ 1116658 h 1709572"/>
                  <a:gd name="connsiteX8-549" fmla="*/ 1159601 w 1913890"/>
                  <a:gd name="connsiteY8-550" fmla="*/ 1116658 h 1709572"/>
                  <a:gd name="connsiteX9-551" fmla="*/ 1159601 w 1913890"/>
                  <a:gd name="connsiteY9-552" fmla="*/ 1407960 h 1709572"/>
                  <a:gd name="connsiteX10-553" fmla="*/ 1038225 w 1913890"/>
                  <a:gd name="connsiteY10-554" fmla="*/ 1407960 h 1709572"/>
                  <a:gd name="connsiteX11-555" fmla="*/ 1036173 w 1913890"/>
                  <a:gd name="connsiteY11-556" fmla="*/ 1709572 h 1709572"/>
                  <a:gd name="connsiteX12-557" fmla="*/ 1913890 w 1913890"/>
                  <a:gd name="connsiteY12-558" fmla="*/ 1704951 h 1709572"/>
                  <a:gd name="connsiteX0-559" fmla="*/ 0 w 4047490"/>
                  <a:gd name="connsiteY0-560" fmla="*/ 1708761 h 1709572"/>
                  <a:gd name="connsiteX1-561" fmla="*/ 2745427 w 4047490"/>
                  <a:gd name="connsiteY1-562" fmla="*/ 1708761 h 1709572"/>
                  <a:gd name="connsiteX2-563" fmla="*/ 2745427 w 4047490"/>
                  <a:gd name="connsiteY2-564" fmla="*/ 1407960 h 1709572"/>
                  <a:gd name="connsiteX3-565" fmla="*/ 2238814 w 4047490"/>
                  <a:gd name="connsiteY3-566" fmla="*/ 1407960 h 1709572"/>
                  <a:gd name="connsiteX4-567" fmla="*/ 2238814 w 4047490"/>
                  <a:gd name="connsiteY4-568" fmla="*/ 1116658 h 1709572"/>
                  <a:gd name="connsiteX5-569" fmla="*/ 2607163 w 4047490"/>
                  <a:gd name="connsiteY5-570" fmla="*/ 0 h 1709572"/>
                  <a:gd name="connsiteX6-571" fmla="*/ 3171825 w 4047490"/>
                  <a:gd name="connsiteY6-572" fmla="*/ 0 h 1709572"/>
                  <a:gd name="connsiteX7-573" fmla="*/ 3171825 w 4047490"/>
                  <a:gd name="connsiteY7-574" fmla="*/ 1116658 h 1709572"/>
                  <a:gd name="connsiteX8-575" fmla="*/ 3293201 w 4047490"/>
                  <a:gd name="connsiteY8-576" fmla="*/ 1116658 h 1709572"/>
                  <a:gd name="connsiteX9-577" fmla="*/ 3293201 w 4047490"/>
                  <a:gd name="connsiteY9-578" fmla="*/ 1407960 h 1709572"/>
                  <a:gd name="connsiteX10-579" fmla="*/ 3171825 w 4047490"/>
                  <a:gd name="connsiteY10-580" fmla="*/ 1407960 h 1709572"/>
                  <a:gd name="connsiteX11-581" fmla="*/ 3169773 w 4047490"/>
                  <a:gd name="connsiteY11-582" fmla="*/ 1709572 h 1709572"/>
                  <a:gd name="connsiteX12-583" fmla="*/ 4047490 w 4047490"/>
                  <a:gd name="connsiteY12-584" fmla="*/ 1704951 h 1709572"/>
                  <a:gd name="connsiteX0-585" fmla="*/ 0 w 4136390"/>
                  <a:gd name="connsiteY0-586" fmla="*/ 1708761 h 1709572"/>
                  <a:gd name="connsiteX1-587" fmla="*/ 2834327 w 4136390"/>
                  <a:gd name="connsiteY1-588" fmla="*/ 1708761 h 1709572"/>
                  <a:gd name="connsiteX2-589" fmla="*/ 2834327 w 4136390"/>
                  <a:gd name="connsiteY2-590" fmla="*/ 1407960 h 1709572"/>
                  <a:gd name="connsiteX3-591" fmla="*/ 2327714 w 4136390"/>
                  <a:gd name="connsiteY3-592" fmla="*/ 1407960 h 1709572"/>
                  <a:gd name="connsiteX4-593" fmla="*/ 2327714 w 4136390"/>
                  <a:gd name="connsiteY4-594" fmla="*/ 1116658 h 1709572"/>
                  <a:gd name="connsiteX5-595" fmla="*/ 2696063 w 4136390"/>
                  <a:gd name="connsiteY5-596" fmla="*/ 0 h 1709572"/>
                  <a:gd name="connsiteX6-597" fmla="*/ 3260725 w 4136390"/>
                  <a:gd name="connsiteY6-598" fmla="*/ 0 h 1709572"/>
                  <a:gd name="connsiteX7-599" fmla="*/ 3260725 w 4136390"/>
                  <a:gd name="connsiteY7-600" fmla="*/ 1116658 h 1709572"/>
                  <a:gd name="connsiteX8-601" fmla="*/ 3382101 w 4136390"/>
                  <a:gd name="connsiteY8-602" fmla="*/ 1116658 h 1709572"/>
                  <a:gd name="connsiteX9-603" fmla="*/ 3382101 w 4136390"/>
                  <a:gd name="connsiteY9-604" fmla="*/ 1407960 h 1709572"/>
                  <a:gd name="connsiteX10-605" fmla="*/ 3260725 w 4136390"/>
                  <a:gd name="connsiteY10-606" fmla="*/ 1407960 h 1709572"/>
                  <a:gd name="connsiteX11-607" fmla="*/ 3258673 w 4136390"/>
                  <a:gd name="connsiteY11-608" fmla="*/ 1709572 h 1709572"/>
                  <a:gd name="connsiteX12-609" fmla="*/ 4136390 w 4136390"/>
                  <a:gd name="connsiteY12-610" fmla="*/ 1704951 h 1709572"/>
                  <a:gd name="connsiteX0-611" fmla="*/ 0 w 5030694"/>
                  <a:gd name="connsiteY0-612" fmla="*/ 1708761 h 1709572"/>
                  <a:gd name="connsiteX1-613" fmla="*/ 3728631 w 5030694"/>
                  <a:gd name="connsiteY1-614" fmla="*/ 1708761 h 1709572"/>
                  <a:gd name="connsiteX2-615" fmla="*/ 3728631 w 5030694"/>
                  <a:gd name="connsiteY2-616" fmla="*/ 1407960 h 1709572"/>
                  <a:gd name="connsiteX3-617" fmla="*/ 3222018 w 5030694"/>
                  <a:gd name="connsiteY3-618" fmla="*/ 1407960 h 1709572"/>
                  <a:gd name="connsiteX4-619" fmla="*/ 3222018 w 5030694"/>
                  <a:gd name="connsiteY4-620" fmla="*/ 1116658 h 1709572"/>
                  <a:gd name="connsiteX5-621" fmla="*/ 3590367 w 5030694"/>
                  <a:gd name="connsiteY5-622" fmla="*/ 0 h 1709572"/>
                  <a:gd name="connsiteX6-623" fmla="*/ 4155029 w 5030694"/>
                  <a:gd name="connsiteY6-624" fmla="*/ 0 h 1709572"/>
                  <a:gd name="connsiteX7-625" fmla="*/ 4155029 w 5030694"/>
                  <a:gd name="connsiteY7-626" fmla="*/ 1116658 h 1709572"/>
                  <a:gd name="connsiteX8-627" fmla="*/ 4276405 w 5030694"/>
                  <a:gd name="connsiteY8-628" fmla="*/ 1116658 h 1709572"/>
                  <a:gd name="connsiteX9-629" fmla="*/ 4276405 w 5030694"/>
                  <a:gd name="connsiteY9-630" fmla="*/ 1407960 h 1709572"/>
                  <a:gd name="connsiteX10-631" fmla="*/ 4155029 w 5030694"/>
                  <a:gd name="connsiteY10-632" fmla="*/ 1407960 h 1709572"/>
                  <a:gd name="connsiteX11-633" fmla="*/ 4152977 w 5030694"/>
                  <a:gd name="connsiteY11-634" fmla="*/ 1709572 h 1709572"/>
                  <a:gd name="connsiteX12-635" fmla="*/ 5030694 w 5030694"/>
                  <a:gd name="connsiteY12-636" fmla="*/ 1704951 h 1709572"/>
                  <a:gd name="connsiteX0-637" fmla="*/ 0 w 5000549"/>
                  <a:gd name="connsiteY0-638" fmla="*/ 1708761 h 1709572"/>
                  <a:gd name="connsiteX1-639" fmla="*/ 3698486 w 5000549"/>
                  <a:gd name="connsiteY1-640" fmla="*/ 1708761 h 1709572"/>
                  <a:gd name="connsiteX2-641" fmla="*/ 3698486 w 5000549"/>
                  <a:gd name="connsiteY2-642" fmla="*/ 1407960 h 1709572"/>
                  <a:gd name="connsiteX3-643" fmla="*/ 3191873 w 5000549"/>
                  <a:gd name="connsiteY3-644" fmla="*/ 1407960 h 1709572"/>
                  <a:gd name="connsiteX4-645" fmla="*/ 3191873 w 5000549"/>
                  <a:gd name="connsiteY4-646" fmla="*/ 1116658 h 1709572"/>
                  <a:gd name="connsiteX5-647" fmla="*/ 3560222 w 5000549"/>
                  <a:gd name="connsiteY5-648" fmla="*/ 0 h 1709572"/>
                  <a:gd name="connsiteX6-649" fmla="*/ 4124884 w 5000549"/>
                  <a:gd name="connsiteY6-650" fmla="*/ 0 h 1709572"/>
                  <a:gd name="connsiteX7-651" fmla="*/ 4124884 w 5000549"/>
                  <a:gd name="connsiteY7-652" fmla="*/ 1116658 h 1709572"/>
                  <a:gd name="connsiteX8-653" fmla="*/ 4246260 w 5000549"/>
                  <a:gd name="connsiteY8-654" fmla="*/ 1116658 h 1709572"/>
                  <a:gd name="connsiteX9-655" fmla="*/ 4246260 w 5000549"/>
                  <a:gd name="connsiteY9-656" fmla="*/ 1407960 h 1709572"/>
                  <a:gd name="connsiteX10-657" fmla="*/ 4124884 w 5000549"/>
                  <a:gd name="connsiteY10-658" fmla="*/ 1407960 h 1709572"/>
                  <a:gd name="connsiteX11-659" fmla="*/ 4122832 w 5000549"/>
                  <a:gd name="connsiteY11-660" fmla="*/ 1709572 h 1709572"/>
                  <a:gd name="connsiteX12-661" fmla="*/ 5000549 w 5000549"/>
                  <a:gd name="connsiteY12-662" fmla="*/ 1704951 h 1709572"/>
                  <a:gd name="connsiteX0-663" fmla="*/ 0 w 4904296"/>
                  <a:gd name="connsiteY0-664" fmla="*/ 1708761 h 1712972"/>
                  <a:gd name="connsiteX1-665" fmla="*/ 3698486 w 4904296"/>
                  <a:gd name="connsiteY1-666" fmla="*/ 1708761 h 1712972"/>
                  <a:gd name="connsiteX2-667" fmla="*/ 3698486 w 4904296"/>
                  <a:gd name="connsiteY2-668" fmla="*/ 1407960 h 1712972"/>
                  <a:gd name="connsiteX3-669" fmla="*/ 3191873 w 4904296"/>
                  <a:gd name="connsiteY3-670" fmla="*/ 1407960 h 1712972"/>
                  <a:gd name="connsiteX4-671" fmla="*/ 3191873 w 4904296"/>
                  <a:gd name="connsiteY4-672" fmla="*/ 1116658 h 1712972"/>
                  <a:gd name="connsiteX5-673" fmla="*/ 3560222 w 4904296"/>
                  <a:gd name="connsiteY5-674" fmla="*/ 0 h 1712972"/>
                  <a:gd name="connsiteX6-675" fmla="*/ 4124884 w 4904296"/>
                  <a:gd name="connsiteY6-676" fmla="*/ 0 h 1712972"/>
                  <a:gd name="connsiteX7-677" fmla="*/ 4124884 w 4904296"/>
                  <a:gd name="connsiteY7-678" fmla="*/ 1116658 h 1712972"/>
                  <a:gd name="connsiteX8-679" fmla="*/ 4246260 w 4904296"/>
                  <a:gd name="connsiteY8-680" fmla="*/ 1116658 h 1712972"/>
                  <a:gd name="connsiteX9-681" fmla="*/ 4246260 w 4904296"/>
                  <a:gd name="connsiteY9-682" fmla="*/ 1407960 h 1712972"/>
                  <a:gd name="connsiteX10-683" fmla="*/ 4124884 w 4904296"/>
                  <a:gd name="connsiteY10-684" fmla="*/ 1407960 h 1712972"/>
                  <a:gd name="connsiteX11-685" fmla="*/ 4122832 w 4904296"/>
                  <a:gd name="connsiteY11-686" fmla="*/ 1709572 h 1712972"/>
                  <a:gd name="connsiteX12-687" fmla="*/ 4904296 w 4904296"/>
                  <a:gd name="connsiteY12-688" fmla="*/ 1712972 h 17129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45" y="connsiteY11-46"/>
                  </a:cxn>
                  <a:cxn ang="0">
                    <a:pos x="connsiteX12-167" y="connsiteY12-168"/>
                  </a:cxn>
                </a:cxnLst>
                <a:rect l="l" t="t" r="r" b="b"/>
                <a:pathLst>
                  <a:path w="4904296" h="1712972">
                    <a:moveTo>
                      <a:pt x="0" y="1708761"/>
                    </a:moveTo>
                    <a:lnTo>
                      <a:pt x="3698486" y="1708761"/>
                    </a:lnTo>
                    <a:lnTo>
                      <a:pt x="3698486" y="1407960"/>
                    </a:lnTo>
                    <a:lnTo>
                      <a:pt x="3191873" y="1407960"/>
                    </a:lnTo>
                    <a:lnTo>
                      <a:pt x="3191873" y="1116658"/>
                    </a:lnTo>
                    <a:lnTo>
                      <a:pt x="3560222" y="0"/>
                    </a:lnTo>
                    <a:lnTo>
                      <a:pt x="4124884" y="0"/>
                    </a:lnTo>
                    <a:lnTo>
                      <a:pt x="4124884" y="1116658"/>
                    </a:lnTo>
                    <a:lnTo>
                      <a:pt x="4246260" y="1116658"/>
                    </a:lnTo>
                    <a:lnTo>
                      <a:pt x="4246260" y="1407960"/>
                    </a:lnTo>
                    <a:lnTo>
                      <a:pt x="4124884" y="1407960"/>
                    </a:lnTo>
                    <a:cubicBezTo>
                      <a:pt x="4120717" y="1571999"/>
                      <a:pt x="4125848" y="1618799"/>
                      <a:pt x="4122832" y="1709572"/>
                    </a:cubicBezTo>
                    <a:lnTo>
                      <a:pt x="4904296" y="1712972"/>
                    </a:ln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  <a:effectLst>
                <a:outerShdw blurRad="1524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endParaRPr lang="zh-CN" altLang="en-US" sz="23000" dirty="0">
                  <a:latin typeface="Impact" panose="020B0806030902050204" pitchFamily="34" charset="0"/>
                </a:endParaRPr>
              </a:p>
            </p:txBody>
          </p:sp>
          <p:grpSp>
            <p:nvGrpSpPr>
              <p:cNvPr id="122" name="组合 121"/>
              <p:cNvGrpSpPr/>
              <p:nvPr/>
            </p:nvGrpSpPr>
            <p:grpSpPr>
              <a:xfrm>
                <a:off x="5417501" y="5733019"/>
                <a:ext cx="216261" cy="216261"/>
                <a:chOff x="1295368" y="3717673"/>
                <a:chExt cx="248226" cy="248226"/>
              </a:xfrm>
            </p:grpSpPr>
            <p:sp>
              <p:nvSpPr>
                <p:cNvPr id="126" name="椭圆 125"/>
                <p:cNvSpPr/>
                <p:nvPr/>
              </p:nvSpPr>
              <p:spPr>
                <a:xfrm>
                  <a:off x="1295368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7" name="椭圆 126"/>
                <p:cNvSpPr/>
                <p:nvPr/>
              </p:nvSpPr>
              <p:spPr>
                <a:xfrm>
                  <a:off x="1339067" y="3763753"/>
                  <a:ext cx="156066" cy="15606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3" name="组合 122"/>
              <p:cNvGrpSpPr/>
              <p:nvPr/>
            </p:nvGrpSpPr>
            <p:grpSpPr>
              <a:xfrm>
                <a:off x="10335746" y="5733019"/>
                <a:ext cx="216261" cy="216261"/>
                <a:chOff x="2094413" y="3717673"/>
                <a:chExt cx="248226" cy="248226"/>
              </a:xfrm>
            </p:grpSpPr>
            <p:sp>
              <p:nvSpPr>
                <p:cNvPr id="124" name="椭圆 123"/>
                <p:cNvSpPr/>
                <p:nvPr/>
              </p:nvSpPr>
              <p:spPr>
                <a:xfrm>
                  <a:off x="2094413" y="3717673"/>
                  <a:ext cx="248226" cy="2482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524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2138112" y="3763753"/>
                  <a:ext cx="156066" cy="15606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76200" dist="25400" dir="13500000">
                    <a:prstClr val="black">
                      <a:alpha val="44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4" name="组合 3"/>
          <p:cNvGrpSpPr/>
          <p:nvPr/>
        </p:nvGrpSpPr>
        <p:grpSpPr>
          <a:xfrm>
            <a:off x="4059555" y="134620"/>
            <a:ext cx="699135" cy="689610"/>
            <a:chOff x="2740706" y="2319911"/>
            <a:chExt cx="1939041" cy="1896663"/>
          </a:xfrm>
        </p:grpSpPr>
        <p:sp>
          <p:nvSpPr>
            <p:cNvPr id="2" name="椭圆 1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2740706" y="2570975"/>
              <a:ext cx="1866328" cy="1266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1"/>
                  </a:solidFill>
                </a:rPr>
                <a:t>03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93" name="图片 92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9456" y="1196752"/>
            <a:ext cx="1440160" cy="467420"/>
          </a:xfrm>
          <a:prstGeom prst="rect">
            <a:avLst/>
          </a:prstGeom>
        </p:spPr>
      </p:pic>
      <p:pic>
        <p:nvPicPr>
          <p:cNvPr id="94" name="图片 93" descr="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0056" y="1196752"/>
            <a:ext cx="1296144" cy="432048"/>
          </a:xfrm>
          <a:prstGeom prst="rect">
            <a:avLst/>
          </a:prstGeom>
        </p:spPr>
      </p:pic>
      <p:pic>
        <p:nvPicPr>
          <p:cNvPr id="95" name="图片 94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1464" y="3645024"/>
            <a:ext cx="576064" cy="432048"/>
          </a:xfrm>
          <a:prstGeom prst="rect">
            <a:avLst/>
          </a:prstGeom>
        </p:spPr>
      </p:pic>
      <p:pic>
        <p:nvPicPr>
          <p:cNvPr id="96" name="图片 95" descr="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8008" y="3429000"/>
            <a:ext cx="2200275" cy="360040"/>
          </a:xfrm>
          <a:prstGeom prst="rect">
            <a:avLst/>
          </a:prstGeom>
        </p:spPr>
      </p:pic>
      <p:pic>
        <p:nvPicPr>
          <p:cNvPr id="97" name="图片 96" descr="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68008" y="3924512"/>
            <a:ext cx="2043683" cy="2424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2" grpId="0"/>
      <p:bldP spid="57" grpId="0"/>
      <p:bldP spid="62" grpId="0"/>
      <p:bldP spid="7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  <a:sym typeface="+mn-ea"/>
              </a:rPr>
              <a:t>3.2  Data and descriptive statistics</a:t>
            </a:r>
            <a:endParaRPr lang="zh-CN" altLang="en-US" sz="2400" dirty="0"/>
          </a:p>
        </p:txBody>
      </p:sp>
      <p:pic>
        <p:nvPicPr>
          <p:cNvPr id="5" name="图片 4" descr="捕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79976" y="764704"/>
            <a:ext cx="5904656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368" y="1268760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b="1" dirty="0" smtClean="0"/>
              <a:t>Data sources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dirty="0" smtClean="0"/>
              <a:t>      Call Reports of Condition and Income</a:t>
            </a:r>
          </a:p>
          <a:p>
            <a:pPr marL="342900" indent="-342900">
              <a:lnSpc>
                <a:spcPct val="150000"/>
              </a:lnSpc>
            </a:pPr>
            <a:r>
              <a:rPr lang="en-US" altLang="zh-CN" dirty="0" smtClean="0"/>
              <a:t>      Flow of Funds Accounts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altLang="zh-CN" dirty="0" smtClean="0"/>
              <a:t>The Call Reports began to track interest and fee income by loan category in 1984</a:t>
            </a: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en-US" altLang="zh-CN" dirty="0" smtClean="0"/>
              <a:t>Securitization is the value of loans out-standing in a given year that have securitized as reported by the Flow of Funds accounts divided by the value of loans commercial banks’ balance sheets</a:t>
            </a:r>
          </a:p>
          <a:p>
            <a:pPr marL="342900" indent="-342900"/>
            <a:endParaRPr lang="zh-CN" alt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689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  <a:sym typeface="+mn-ea"/>
              </a:rPr>
              <a:t>3.3  Trends in key variables,1976-2003</a:t>
            </a:r>
            <a:endParaRPr lang="zh-CN" altLang="en-US" sz="2400" dirty="0"/>
          </a:p>
        </p:txBody>
      </p:sp>
      <p:pic>
        <p:nvPicPr>
          <p:cNvPr id="6" name="图片 5" descr="捕获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84" y="1412776"/>
            <a:ext cx="5328592" cy="3312368"/>
          </a:xfrm>
          <a:prstGeom prst="rect">
            <a:avLst/>
          </a:prstGeom>
        </p:spPr>
      </p:pic>
      <p:pic>
        <p:nvPicPr>
          <p:cNvPr id="8" name="图片 7" descr="捕获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8" y="1412776"/>
            <a:ext cx="5472608" cy="324035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689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+mj-ea"/>
                <a:ea typeface="+mj-ea"/>
                <a:sym typeface="+mn-ea"/>
              </a:rPr>
              <a:t>3.3  Trends in key variables,1976-2003</a:t>
            </a:r>
            <a:endParaRPr lang="zh-CN" altLang="en-US" sz="2400" dirty="0"/>
          </a:p>
        </p:txBody>
      </p:sp>
      <p:pic>
        <p:nvPicPr>
          <p:cNvPr id="5" name="图片 4" descr="捕获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7" y="908720"/>
            <a:ext cx="5328592" cy="2808312"/>
          </a:xfrm>
          <a:prstGeom prst="rect">
            <a:avLst/>
          </a:prstGeom>
        </p:spPr>
      </p:pic>
      <p:pic>
        <p:nvPicPr>
          <p:cNvPr id="7" name="图片 6" descr="捕获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72064" y="908720"/>
            <a:ext cx="5057775" cy="2752725"/>
          </a:xfrm>
          <a:prstGeom prst="rect">
            <a:avLst/>
          </a:prstGeom>
        </p:spPr>
      </p:pic>
      <p:pic>
        <p:nvPicPr>
          <p:cNvPr id="9" name="图片 8" descr="捕获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9736" y="3933056"/>
            <a:ext cx="5124450" cy="27336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642" y="1717694"/>
            <a:ext cx="1400871" cy="14008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40010" y="2378911"/>
            <a:ext cx="2298124" cy="229812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235" y="4585017"/>
            <a:ext cx="576517" cy="57651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4636661" y="1696469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209" y="2741419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724750" y="1781548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83084" y="2319911"/>
            <a:ext cx="1896663" cy="189666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19292" y="2729633"/>
              <a:ext cx="1024255" cy="1076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04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159896" y="3068960"/>
            <a:ext cx="658542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ym typeface="+mn-ea"/>
              </a:rPr>
              <a:t> </a:t>
            </a:r>
            <a:r>
              <a:rPr lang="en-US" altLang="zh-CN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Estimation results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 spc="300" dirty="0"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775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4.1  Bank loan portfolios and securitization,1976-2003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2276872"/>
            <a:ext cx="5328592" cy="5006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defRPr/>
            </a:pPr>
            <a:r>
              <a:rPr lang="en-US" altLang="zh-CN" dirty="0" smtClean="0">
                <a:sym typeface="+mn-ea"/>
              </a:rPr>
              <a:t>1. larger banks makes fewer C&amp;I and personal         loans when have greater securitization</a:t>
            </a:r>
          </a:p>
          <a:p>
            <a:pPr>
              <a:lnSpc>
                <a:spcPts val="3400"/>
              </a:lnSpc>
              <a:defRPr/>
            </a:pPr>
            <a:r>
              <a:rPr lang="en-US" altLang="zh-CN" dirty="0" smtClean="0"/>
              <a:t>2. larger banks make more non-residential real-estate-backed loans</a:t>
            </a:r>
          </a:p>
          <a:p>
            <a:pPr>
              <a:lnSpc>
                <a:spcPts val="3400"/>
              </a:lnSpc>
              <a:defRPr/>
            </a:pPr>
            <a:r>
              <a:rPr lang="en-US" altLang="zh-CN" dirty="0" smtClean="0"/>
              <a:t>3. Older banks make more </a:t>
            </a:r>
            <a:r>
              <a:rPr lang="en-US" altLang="zh-CN" dirty="0" smtClean="0">
                <a:sym typeface="+mn-ea"/>
              </a:rPr>
              <a:t>C&amp;I and personal loans as securitization increases</a:t>
            </a:r>
          </a:p>
          <a:p>
            <a:pPr>
              <a:lnSpc>
                <a:spcPts val="3400"/>
              </a:lnSpc>
              <a:defRPr/>
            </a:pPr>
            <a:r>
              <a:rPr lang="en-US" altLang="zh-CN" dirty="0" smtClean="0">
                <a:sym typeface="+mn-ea"/>
              </a:rPr>
              <a:t>4. Older banks reduce real-estate-backed lendings,particularly non-residential real-estate-backed lendings as securitization increases</a:t>
            </a:r>
            <a:endParaRPr lang="en-US" altLang="zh-CN" dirty="0" smtClean="0"/>
          </a:p>
          <a:p>
            <a:pPr>
              <a:lnSpc>
                <a:spcPts val="3400"/>
              </a:lnSpc>
              <a:defRPr/>
            </a:pPr>
            <a:endParaRPr lang="zh-CN" altLang="en-US" b="1" dirty="0" smtClean="0"/>
          </a:p>
          <a:p>
            <a:pPr>
              <a:defRPr/>
            </a:pPr>
            <a:endParaRPr lang="zh-CN" altLang="en-US" b="1" dirty="0" smtClean="0"/>
          </a:p>
          <a:p>
            <a:endParaRPr lang="zh-CN" altLang="en-US" dirty="0"/>
          </a:p>
        </p:txBody>
      </p:sp>
      <p:pic>
        <p:nvPicPr>
          <p:cNvPr id="5" name="图片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784" y="1052736"/>
            <a:ext cx="7848872" cy="6477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335360" y="1052736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9" name="Freeform 90"/>
          <p:cNvSpPr>
            <a:spLocks noEditPoints="1"/>
          </p:cNvSpPr>
          <p:nvPr/>
        </p:nvSpPr>
        <p:spPr bwMode="auto">
          <a:xfrm>
            <a:off x="623392" y="1268760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pic>
        <p:nvPicPr>
          <p:cNvPr id="10" name="图片 9" descr="捕获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5960" y="1916832"/>
            <a:ext cx="5991225" cy="46085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9376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sym typeface="+mn-ea"/>
              </a:rPr>
              <a:t>4.1  Bank loan portfolios and securitization,1976-2003</a:t>
            </a:r>
            <a:endParaRPr lang="zh-CN" altLang="en-US" sz="2000" dirty="0"/>
          </a:p>
        </p:txBody>
      </p:sp>
      <p:sp>
        <p:nvSpPr>
          <p:cNvPr id="64" name="椭圆 63"/>
          <p:cNvSpPr/>
          <p:nvPr/>
        </p:nvSpPr>
        <p:spPr>
          <a:xfrm>
            <a:off x="335360" y="1052736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65" name="Freeform 90"/>
          <p:cNvSpPr>
            <a:spLocks noEditPoints="1"/>
          </p:cNvSpPr>
          <p:nvPr/>
        </p:nvSpPr>
        <p:spPr bwMode="auto">
          <a:xfrm>
            <a:off x="623392" y="1268760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400" y="2610683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 Larger banks increasingly lower their fees relative to smaller banks as securitization increases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 Older banks charge higher fees as securitization increases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3.The rise in real-estate-backed loan securitization over the sample period led to an expansion of borrowers and reduces lending cost,especially among the largest and youngest banks</a:t>
            </a:r>
            <a:endParaRPr lang="zh-CN" altLang="en-US" dirty="0"/>
          </a:p>
        </p:txBody>
      </p:sp>
      <p:pic>
        <p:nvPicPr>
          <p:cNvPr id="7" name="图片 6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7768" y="980728"/>
            <a:ext cx="7920880" cy="648072"/>
          </a:xfrm>
          <a:prstGeom prst="rect">
            <a:avLst/>
          </a:prstGeom>
        </p:spPr>
      </p:pic>
      <p:pic>
        <p:nvPicPr>
          <p:cNvPr id="8" name="图片 7" descr="捕获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032" y="1988840"/>
            <a:ext cx="5356870" cy="43924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+mj-ea"/>
                <a:sym typeface="+mn-ea"/>
              </a:rPr>
              <a:t>4.2  State-wide and national deregulation</a:t>
            </a:r>
            <a:endParaRPr lang="zh-CN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7368" y="1628800"/>
            <a:ext cx="3024336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 Deregulation by bank size does not have a significant impact on lending to personal loans or all real-estate-backed loans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 There is no significant impact  of deregulation on lending by bank age across all categories</a:t>
            </a:r>
            <a:endParaRPr lang="zh-CN" altLang="en-US" dirty="0"/>
          </a:p>
        </p:txBody>
      </p:sp>
      <p:pic>
        <p:nvPicPr>
          <p:cNvPr id="6" name="图片 5" descr="捕获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1556792"/>
            <a:ext cx="8616280" cy="5040560"/>
          </a:xfrm>
          <a:prstGeom prst="rect">
            <a:avLst/>
          </a:prstGeom>
        </p:spPr>
      </p:pic>
      <p:pic>
        <p:nvPicPr>
          <p:cNvPr id="7" name="图片 6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008" y="476672"/>
            <a:ext cx="5616624" cy="9361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+mj-ea"/>
                <a:sym typeface="+mn-ea"/>
              </a:rPr>
              <a:t>4.2  State-wide and national deregulation</a:t>
            </a:r>
            <a:endParaRPr lang="zh-CN" altLang="en-US" dirty="0"/>
          </a:p>
        </p:txBody>
      </p:sp>
      <p:pic>
        <p:nvPicPr>
          <p:cNvPr id="5" name="图片 4" descr="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60648"/>
            <a:ext cx="5616624" cy="936104"/>
          </a:xfrm>
          <a:prstGeom prst="rect">
            <a:avLst/>
          </a:prstGeom>
        </p:spPr>
      </p:pic>
      <p:pic>
        <p:nvPicPr>
          <p:cNvPr id="6" name="图片 5" descr="捕获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3472" y="1412776"/>
            <a:ext cx="10333087" cy="4824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5"/>
          <p:cNvSpPr txBox="1"/>
          <p:nvPr/>
        </p:nvSpPr>
        <p:spPr>
          <a:xfrm>
            <a:off x="767408" y="1916832"/>
            <a:ext cx="1053465" cy="646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50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n-ea"/>
              </a:defRPr>
            </a:lvl1pPr>
          </a:lstStyle>
          <a:p>
            <a:r>
              <a:rPr lang="en-US" altLang="zh-CN" sz="3600" dirty="0">
                <a:latin typeface="Impact" panose="020B0806030902050204" pitchFamily="34" charset="0"/>
              </a:rPr>
              <a:t>01</a:t>
            </a:r>
            <a:endParaRPr lang="zh-CN" altLang="en-US" sz="3600" dirty="0">
              <a:latin typeface="Impact" panose="020B0806030902050204" pitchFamily="34" charset="0"/>
            </a:endParaRPr>
          </a:p>
        </p:txBody>
      </p:sp>
      <p:sp>
        <p:nvSpPr>
          <p:cNvPr id="90" name="TextBox 85"/>
          <p:cNvSpPr txBox="1"/>
          <p:nvPr/>
        </p:nvSpPr>
        <p:spPr>
          <a:xfrm>
            <a:off x="767408" y="5373216"/>
            <a:ext cx="76009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05</a:t>
            </a:r>
            <a:endParaRPr lang="zh-CN" altLang="en-US" dirty="0"/>
          </a:p>
        </p:txBody>
      </p:sp>
      <p:sp>
        <p:nvSpPr>
          <p:cNvPr id="93" name="TextBox 85"/>
          <p:cNvSpPr txBox="1"/>
          <p:nvPr/>
        </p:nvSpPr>
        <p:spPr>
          <a:xfrm>
            <a:off x="6600056" y="1844824"/>
            <a:ext cx="755650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96" name="TextBox 85"/>
          <p:cNvSpPr txBox="1"/>
          <p:nvPr/>
        </p:nvSpPr>
        <p:spPr>
          <a:xfrm>
            <a:off x="911424" y="2780928"/>
            <a:ext cx="76263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102" name="TextBox 85"/>
          <p:cNvSpPr txBox="1"/>
          <p:nvPr/>
        </p:nvSpPr>
        <p:spPr>
          <a:xfrm>
            <a:off x="6528048" y="2780928"/>
            <a:ext cx="75882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3600" b="1" spc="30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7464152" y="2924944"/>
            <a:ext cx="3717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  <a:latin typeface="+mn-ea"/>
              </a:rPr>
              <a:t>Estimation results</a:t>
            </a:r>
          </a:p>
        </p:txBody>
      </p:sp>
      <p:sp>
        <p:nvSpPr>
          <p:cNvPr id="106" name="矩形 105"/>
          <p:cNvSpPr/>
          <p:nvPr/>
        </p:nvSpPr>
        <p:spPr>
          <a:xfrm>
            <a:off x="7536160" y="1988840"/>
            <a:ext cx="2496837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 smtClean="0">
                <a:solidFill>
                  <a:schemeClr val="accent5"/>
                </a:solidFill>
                <a:latin typeface="+mn-ea"/>
              </a:rPr>
              <a:t>Related  literature</a:t>
            </a:r>
          </a:p>
        </p:txBody>
      </p:sp>
      <p:sp>
        <p:nvSpPr>
          <p:cNvPr id="108" name="矩形 107"/>
          <p:cNvSpPr/>
          <p:nvPr/>
        </p:nvSpPr>
        <p:spPr>
          <a:xfrm>
            <a:off x="1775520" y="1988840"/>
            <a:ext cx="1941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 smtClean="0">
                <a:solidFill>
                  <a:schemeClr val="accent5"/>
                </a:solidFill>
                <a:latin typeface="+mn-ea"/>
              </a:rPr>
              <a:t>Introduction</a:t>
            </a:r>
            <a:endParaRPr lang="en-US" altLang="zh-CN" sz="20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09" name="矩形 108"/>
          <p:cNvSpPr>
            <a:spLocks noChangeArrowheads="1"/>
          </p:cNvSpPr>
          <p:nvPr/>
        </p:nvSpPr>
        <p:spPr bwMode="auto">
          <a:xfrm>
            <a:off x="5065448" y="500042"/>
            <a:ext cx="195326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accent5"/>
                </a:solidFill>
                <a:effectLst>
                  <a:outerShdw blurRad="50800" dist="127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anose="020B0604020202020204" pitchFamily="34" charset="0"/>
              </a:rPr>
              <a:t>content</a:t>
            </a:r>
          </a:p>
        </p:txBody>
      </p:sp>
      <p:cxnSp>
        <p:nvCxnSpPr>
          <p:cNvPr id="112" name="直接连接符 111"/>
          <p:cNvCxnSpPr/>
          <p:nvPr/>
        </p:nvCxnSpPr>
        <p:spPr>
          <a:xfrm>
            <a:off x="4656000" y="1485000"/>
            <a:ext cx="28800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矩形 4"/>
          <p:cNvSpPr/>
          <p:nvPr/>
        </p:nvSpPr>
        <p:spPr>
          <a:xfrm>
            <a:off x="1775520" y="2924944"/>
            <a:ext cx="426339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 b="1" dirty="0" smtClean="0">
                <a:solidFill>
                  <a:schemeClr val="accent5"/>
                </a:solidFill>
                <a:latin typeface="+mn-ea"/>
              </a:rPr>
              <a:t>Empirical  framework  and  data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47528" y="5517232"/>
            <a:ext cx="346392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 smtClean="0">
                <a:solidFill>
                  <a:schemeClr val="accent5"/>
                </a:solidFill>
                <a:latin typeface="+mn-ea"/>
              </a:rPr>
              <a:t>Conclusion</a:t>
            </a:r>
            <a:endParaRPr lang="zh-CN" altLang="en-US" sz="2000" b="1" dirty="0" smtClean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1464" y="3573016"/>
            <a:ext cx="4536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3.1  Empirical  framework </a:t>
            </a: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3.2  Data and descriptive  statistics</a:t>
            </a:r>
          </a:p>
          <a:p>
            <a:pPr algn="just"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3.3 Trends in key variables,  1976-2003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32104" y="3573016"/>
            <a:ext cx="49438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4.1 Bank loan portfolios and securitization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4.2 State-wide and national deregulation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ea typeface="宋体" charset="-122"/>
              </a:rPr>
              <a:t>4.3 Economic magnitudes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+mj-ea"/>
                <a:sym typeface="+mn-ea"/>
              </a:rPr>
              <a:t>4.2  State-wide and national deregulation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07368" y="2420888"/>
            <a:ext cx="417646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 Larger banks will charge lower interest and fees as securitization increase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 Securitization is the main driver of lower interest and fees.</a:t>
            </a:r>
          </a:p>
          <a:p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260350" y="749935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8" name="Freeform 90"/>
          <p:cNvSpPr>
            <a:spLocks noEditPoints="1"/>
          </p:cNvSpPr>
          <p:nvPr/>
        </p:nvSpPr>
        <p:spPr bwMode="auto">
          <a:xfrm>
            <a:off x="556895" y="1029335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pic>
        <p:nvPicPr>
          <p:cNvPr id="10" name="图片 9" descr="捕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968" y="260648"/>
            <a:ext cx="5976664" cy="800100"/>
          </a:xfrm>
          <a:prstGeom prst="rect">
            <a:avLst/>
          </a:prstGeom>
        </p:spPr>
      </p:pic>
      <p:pic>
        <p:nvPicPr>
          <p:cNvPr id="11" name="图片 10" descr="捕获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5960" y="1412776"/>
            <a:ext cx="5875015" cy="512330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b="1" dirty="0" smtClean="0">
                <a:latin typeface="+mj-ea"/>
                <a:sym typeface="+mn-ea"/>
              </a:rPr>
              <a:t>4.2  State-wide and national deregulation</a:t>
            </a:r>
            <a:endParaRPr lang="zh-CN" altLang="en-US" sz="2000" dirty="0"/>
          </a:p>
        </p:txBody>
      </p:sp>
      <p:sp>
        <p:nvSpPr>
          <p:cNvPr id="8" name="椭圆 7"/>
          <p:cNvSpPr/>
          <p:nvPr/>
        </p:nvSpPr>
        <p:spPr>
          <a:xfrm>
            <a:off x="260350" y="749935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9" name="Freeform 90"/>
          <p:cNvSpPr>
            <a:spLocks noEditPoints="1"/>
          </p:cNvSpPr>
          <p:nvPr/>
        </p:nvSpPr>
        <p:spPr bwMode="auto">
          <a:xfrm>
            <a:off x="556895" y="1029335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392" y="2492896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smtClean="0"/>
              <a:t>Larger banks will charge lower interest and fees as securitization increase </a:t>
            </a:r>
          </a:p>
          <a:p>
            <a:endParaRPr lang="zh-CN" altLang="en-US" dirty="0"/>
          </a:p>
        </p:txBody>
      </p:sp>
      <p:pic>
        <p:nvPicPr>
          <p:cNvPr id="11" name="图片 10" descr="捕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968" y="332656"/>
            <a:ext cx="5976664" cy="800100"/>
          </a:xfrm>
          <a:prstGeom prst="rect">
            <a:avLst/>
          </a:prstGeom>
        </p:spPr>
      </p:pic>
      <p:pic>
        <p:nvPicPr>
          <p:cNvPr id="13" name="图片 12" descr="捕获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1944" y="1412776"/>
            <a:ext cx="5923781" cy="489654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4.3  Economic  magnitudes </a:t>
            </a:r>
            <a:endParaRPr lang="zh-CN" altLang="en-US" sz="2000" dirty="0"/>
          </a:p>
        </p:txBody>
      </p:sp>
      <p:sp>
        <p:nvSpPr>
          <p:cNvPr id="8" name="椭圆 7"/>
          <p:cNvSpPr/>
          <p:nvPr/>
        </p:nvSpPr>
        <p:spPr>
          <a:xfrm>
            <a:off x="260350" y="749935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9" name="Freeform 90"/>
          <p:cNvSpPr>
            <a:spLocks noEditPoints="1"/>
          </p:cNvSpPr>
          <p:nvPr/>
        </p:nvSpPr>
        <p:spPr bwMode="auto">
          <a:xfrm>
            <a:off x="556895" y="1029335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2492896"/>
            <a:ext cx="43204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 Deregulatory events have much smaller impact on in terms of economic magnitudes on bank loan portfolios</a:t>
            </a:r>
            <a:endParaRPr lang="zh-CN" altLang="en-US" dirty="0"/>
          </a:p>
        </p:txBody>
      </p:sp>
      <p:pic>
        <p:nvPicPr>
          <p:cNvPr id="10" name="图片 9" descr="捕获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9936" y="1124744"/>
            <a:ext cx="6264696" cy="4680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1305" y="281940"/>
            <a:ext cx="553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j-ea"/>
                <a:ea typeface="+mj-ea"/>
                <a:sym typeface="+mn-ea"/>
              </a:rPr>
              <a:t>4.3  Economic  magnitudes </a:t>
            </a:r>
            <a:endParaRPr lang="zh-CN" altLang="en-US" sz="2000" dirty="0"/>
          </a:p>
        </p:txBody>
      </p:sp>
      <p:sp>
        <p:nvSpPr>
          <p:cNvPr id="8" name="椭圆 7"/>
          <p:cNvSpPr/>
          <p:nvPr/>
        </p:nvSpPr>
        <p:spPr>
          <a:xfrm>
            <a:off x="260350" y="749935"/>
            <a:ext cx="1155065" cy="1155065"/>
          </a:xfrm>
          <a:prstGeom prst="ellipse">
            <a:avLst/>
          </a:prstGeom>
          <a:gradFill rotWithShape="1">
            <a:gsLst>
              <a:gs pos="46000">
                <a:srgbClr val="ECECEC"/>
              </a:gs>
              <a:gs pos="96000">
                <a:srgbClr val="F9F9F9"/>
              </a:gs>
              <a:gs pos="4000">
                <a:srgbClr val="B8B8B8"/>
              </a:gs>
            </a:gsLst>
            <a:lin ang="7800000" scaled="0"/>
          </a:gradFill>
          <a:ln w="38100">
            <a:gradFill>
              <a:gsLst>
                <a:gs pos="0">
                  <a:schemeClr val="bg1"/>
                </a:gs>
                <a:gs pos="100000">
                  <a:srgbClr val="D1D1D1"/>
                </a:gs>
              </a:gsLst>
              <a:lin ang="7800000" scaled="0"/>
            </a:gradFill>
          </a:ln>
          <a:effectLst>
            <a:outerShdw blurRad="279400" dist="139700" dir="7800000" sx="101000" sy="101000" algn="ctr" rotWithShape="0">
              <a:schemeClr val="tx1">
                <a:alpha val="70000"/>
              </a:schemeClr>
            </a:outerShdw>
          </a:effectLst>
        </p:spPr>
        <p:txBody>
          <a:bodyPr wrap="none" anchor="ctr"/>
          <a:lstStyle/>
          <a:p>
            <a:pPr algn="ctr" latinLnBrk="1"/>
            <a:endParaRPr kumimoji="1" lang="zh-CN" altLang="en-US" sz="3200">
              <a:solidFill>
                <a:schemeClr val="accent1"/>
              </a:solidFill>
              <a:latin typeface="Impact" panose="020B0806030902050204" pitchFamily="34" charset="0"/>
              <a:ea typeface="Gulim" panose="020B0600000101010101" charset="-127"/>
            </a:endParaRPr>
          </a:p>
        </p:txBody>
      </p:sp>
      <p:sp>
        <p:nvSpPr>
          <p:cNvPr id="9" name="Freeform 90"/>
          <p:cNvSpPr>
            <a:spLocks noEditPoints="1"/>
          </p:cNvSpPr>
          <p:nvPr/>
        </p:nvSpPr>
        <p:spPr bwMode="auto">
          <a:xfrm>
            <a:off x="556895" y="1029335"/>
            <a:ext cx="561975" cy="596900"/>
          </a:xfrm>
          <a:custGeom>
            <a:avLst/>
            <a:gdLst>
              <a:gd name="T0" fmla="*/ 79 w 159"/>
              <a:gd name="T1" fmla="*/ 66 h 169"/>
              <a:gd name="T2" fmla="*/ 112 w 159"/>
              <a:gd name="T3" fmla="*/ 33 h 169"/>
              <a:gd name="T4" fmla="*/ 79 w 159"/>
              <a:gd name="T5" fmla="*/ 0 h 169"/>
              <a:gd name="T6" fmla="*/ 46 w 159"/>
              <a:gd name="T7" fmla="*/ 33 h 169"/>
              <a:gd name="T8" fmla="*/ 79 w 159"/>
              <a:gd name="T9" fmla="*/ 66 h 169"/>
              <a:gd name="T10" fmla="*/ 156 w 159"/>
              <a:gd name="T11" fmla="*/ 117 h 169"/>
              <a:gd name="T12" fmla="*/ 134 w 159"/>
              <a:gd name="T13" fmla="*/ 86 h 169"/>
              <a:gd name="T14" fmla="*/ 125 w 159"/>
              <a:gd name="T15" fmla="*/ 119 h 169"/>
              <a:gd name="T16" fmla="*/ 128 w 159"/>
              <a:gd name="T17" fmla="*/ 122 h 169"/>
              <a:gd name="T18" fmla="*/ 111 w 159"/>
              <a:gd name="T19" fmla="*/ 130 h 169"/>
              <a:gd name="T20" fmla="*/ 106 w 159"/>
              <a:gd name="T21" fmla="*/ 148 h 169"/>
              <a:gd name="T22" fmla="*/ 124 w 159"/>
              <a:gd name="T23" fmla="*/ 153 h 169"/>
              <a:gd name="T24" fmla="*/ 150 w 159"/>
              <a:gd name="T25" fmla="*/ 141 h 169"/>
              <a:gd name="T26" fmla="*/ 156 w 159"/>
              <a:gd name="T27" fmla="*/ 117 h 169"/>
              <a:gd name="T28" fmla="*/ 99 w 159"/>
              <a:gd name="T29" fmla="*/ 153 h 169"/>
              <a:gd name="T30" fmla="*/ 80 w 159"/>
              <a:gd name="T31" fmla="*/ 162 h 169"/>
              <a:gd name="T32" fmla="*/ 84 w 159"/>
              <a:gd name="T33" fmla="*/ 103 h 169"/>
              <a:gd name="T34" fmla="*/ 93 w 159"/>
              <a:gd name="T35" fmla="*/ 98 h 169"/>
              <a:gd name="T36" fmla="*/ 104 w 159"/>
              <a:gd name="T37" fmla="*/ 95 h 169"/>
              <a:gd name="T38" fmla="*/ 114 w 159"/>
              <a:gd name="T39" fmla="*/ 91 h 169"/>
              <a:gd name="T40" fmla="*/ 131 w 159"/>
              <a:gd name="T41" fmla="*/ 81 h 169"/>
              <a:gd name="T42" fmla="*/ 126 w 159"/>
              <a:gd name="T43" fmla="*/ 75 h 169"/>
              <a:gd name="T44" fmla="*/ 124 w 159"/>
              <a:gd name="T45" fmla="*/ 74 h 169"/>
              <a:gd name="T46" fmla="*/ 112 w 159"/>
              <a:gd name="T47" fmla="*/ 70 h 169"/>
              <a:gd name="T48" fmla="*/ 100 w 159"/>
              <a:gd name="T49" fmla="*/ 70 h 169"/>
              <a:gd name="T50" fmla="*/ 79 w 159"/>
              <a:gd name="T51" fmla="*/ 86 h 169"/>
              <a:gd name="T52" fmla="*/ 59 w 159"/>
              <a:gd name="T53" fmla="*/ 70 h 169"/>
              <a:gd name="T54" fmla="*/ 47 w 159"/>
              <a:gd name="T55" fmla="*/ 70 h 169"/>
              <a:gd name="T56" fmla="*/ 34 w 159"/>
              <a:gd name="T57" fmla="*/ 74 h 169"/>
              <a:gd name="T58" fmla="*/ 33 w 159"/>
              <a:gd name="T59" fmla="*/ 75 h 169"/>
              <a:gd name="T60" fmla="*/ 28 w 159"/>
              <a:gd name="T61" fmla="*/ 81 h 169"/>
              <a:gd name="T62" fmla="*/ 45 w 159"/>
              <a:gd name="T63" fmla="*/ 91 h 169"/>
              <a:gd name="T64" fmla="*/ 55 w 159"/>
              <a:gd name="T65" fmla="*/ 95 h 169"/>
              <a:gd name="T66" fmla="*/ 65 w 159"/>
              <a:gd name="T67" fmla="*/ 98 h 169"/>
              <a:gd name="T68" fmla="*/ 75 w 159"/>
              <a:gd name="T69" fmla="*/ 103 h 169"/>
              <a:gd name="T70" fmla="*/ 78 w 159"/>
              <a:gd name="T71" fmla="*/ 162 h 169"/>
              <a:gd name="T72" fmla="*/ 59 w 159"/>
              <a:gd name="T73" fmla="*/ 152 h 169"/>
              <a:gd name="T74" fmla="*/ 43 w 159"/>
              <a:gd name="T75" fmla="*/ 162 h 169"/>
              <a:gd name="T76" fmla="*/ 79 w 159"/>
              <a:gd name="T77" fmla="*/ 169 h 169"/>
              <a:gd name="T78" fmla="*/ 80 w 159"/>
              <a:gd name="T79" fmla="*/ 169 h 169"/>
              <a:gd name="T80" fmla="*/ 80 w 159"/>
              <a:gd name="T81" fmla="*/ 169 h 169"/>
              <a:gd name="T82" fmla="*/ 116 w 159"/>
              <a:gd name="T83" fmla="*/ 162 h 169"/>
              <a:gd name="T84" fmla="*/ 99 w 159"/>
              <a:gd name="T85" fmla="*/ 153 h 169"/>
              <a:gd name="T86" fmla="*/ 53 w 159"/>
              <a:gd name="T87" fmla="*/ 148 h 169"/>
              <a:gd name="T88" fmla="*/ 48 w 159"/>
              <a:gd name="T89" fmla="*/ 130 h 169"/>
              <a:gd name="T90" fmla="*/ 30 w 159"/>
              <a:gd name="T91" fmla="*/ 122 h 169"/>
              <a:gd name="T92" fmla="*/ 33 w 159"/>
              <a:gd name="T93" fmla="*/ 118 h 169"/>
              <a:gd name="T94" fmla="*/ 24 w 159"/>
              <a:gd name="T95" fmla="*/ 86 h 169"/>
              <a:gd name="T96" fmla="*/ 2 w 159"/>
              <a:gd name="T97" fmla="*/ 117 h 169"/>
              <a:gd name="T98" fmla="*/ 8 w 159"/>
              <a:gd name="T99" fmla="*/ 141 h 169"/>
              <a:gd name="T100" fmla="*/ 35 w 159"/>
              <a:gd name="T101" fmla="*/ 153 h 169"/>
              <a:gd name="T102" fmla="*/ 53 w 159"/>
              <a:gd name="T103" fmla="*/ 148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9" h="169">
                <a:moveTo>
                  <a:pt x="79" y="66"/>
                </a:moveTo>
                <a:cubicBezTo>
                  <a:pt x="97" y="66"/>
                  <a:pt x="112" y="51"/>
                  <a:pt x="112" y="33"/>
                </a:cubicBezTo>
                <a:cubicBezTo>
                  <a:pt x="112" y="15"/>
                  <a:pt x="97" y="0"/>
                  <a:pt x="79" y="0"/>
                </a:cubicBezTo>
                <a:cubicBezTo>
                  <a:pt x="61" y="0"/>
                  <a:pt x="46" y="15"/>
                  <a:pt x="46" y="33"/>
                </a:cubicBezTo>
                <a:cubicBezTo>
                  <a:pt x="46" y="51"/>
                  <a:pt x="61" y="66"/>
                  <a:pt x="79" y="66"/>
                </a:cubicBezTo>
                <a:close/>
                <a:moveTo>
                  <a:pt x="156" y="117"/>
                </a:moveTo>
                <a:cubicBezTo>
                  <a:pt x="134" y="86"/>
                  <a:pt x="134" y="86"/>
                  <a:pt x="134" y="86"/>
                </a:cubicBezTo>
                <a:cubicBezTo>
                  <a:pt x="132" y="97"/>
                  <a:pt x="129" y="108"/>
                  <a:pt x="125" y="119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11" y="130"/>
                  <a:pt x="111" y="130"/>
                  <a:pt x="111" y="130"/>
                </a:cubicBezTo>
                <a:cubicBezTo>
                  <a:pt x="104" y="133"/>
                  <a:pt x="102" y="142"/>
                  <a:pt x="106" y="148"/>
                </a:cubicBezTo>
                <a:cubicBezTo>
                  <a:pt x="109" y="154"/>
                  <a:pt x="118" y="156"/>
                  <a:pt x="124" y="153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5" y="139"/>
                  <a:pt x="159" y="121"/>
                  <a:pt x="156" y="117"/>
                </a:cubicBezTo>
                <a:close/>
                <a:moveTo>
                  <a:pt x="99" y="153"/>
                </a:moveTo>
                <a:cubicBezTo>
                  <a:pt x="91" y="155"/>
                  <a:pt x="83" y="158"/>
                  <a:pt x="80" y="162"/>
                </a:cubicBezTo>
                <a:cubicBezTo>
                  <a:pt x="81" y="143"/>
                  <a:pt x="83" y="123"/>
                  <a:pt x="84" y="103"/>
                </a:cubicBezTo>
                <a:cubicBezTo>
                  <a:pt x="86" y="101"/>
                  <a:pt x="90" y="100"/>
                  <a:pt x="93" y="98"/>
                </a:cubicBezTo>
                <a:cubicBezTo>
                  <a:pt x="97" y="97"/>
                  <a:pt x="100" y="96"/>
                  <a:pt x="104" y="95"/>
                </a:cubicBezTo>
                <a:cubicBezTo>
                  <a:pt x="107" y="93"/>
                  <a:pt x="111" y="92"/>
                  <a:pt x="114" y="91"/>
                </a:cubicBezTo>
                <a:cubicBezTo>
                  <a:pt x="121" y="88"/>
                  <a:pt x="127" y="84"/>
                  <a:pt x="131" y="81"/>
                </a:cubicBezTo>
                <a:cubicBezTo>
                  <a:pt x="130" y="79"/>
                  <a:pt x="128" y="77"/>
                  <a:pt x="126" y="75"/>
                </a:cubicBezTo>
                <a:cubicBezTo>
                  <a:pt x="125" y="74"/>
                  <a:pt x="125" y="74"/>
                  <a:pt x="124" y="74"/>
                </a:cubicBezTo>
                <a:cubicBezTo>
                  <a:pt x="121" y="71"/>
                  <a:pt x="117" y="70"/>
                  <a:pt x="112" y="70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79" y="86"/>
                  <a:pt x="79" y="86"/>
                  <a:pt x="79" y="86"/>
                </a:cubicBezTo>
                <a:cubicBezTo>
                  <a:pt x="59" y="70"/>
                  <a:pt x="59" y="70"/>
                  <a:pt x="59" y="70"/>
                </a:cubicBezTo>
                <a:cubicBezTo>
                  <a:pt x="47" y="70"/>
                  <a:pt x="47" y="70"/>
                  <a:pt x="47" y="70"/>
                </a:cubicBezTo>
                <a:cubicBezTo>
                  <a:pt x="42" y="70"/>
                  <a:pt x="38" y="71"/>
                  <a:pt x="34" y="74"/>
                </a:cubicBezTo>
                <a:cubicBezTo>
                  <a:pt x="34" y="74"/>
                  <a:pt x="33" y="74"/>
                  <a:pt x="33" y="75"/>
                </a:cubicBezTo>
                <a:cubicBezTo>
                  <a:pt x="31" y="77"/>
                  <a:pt x="29" y="79"/>
                  <a:pt x="28" y="81"/>
                </a:cubicBezTo>
                <a:cubicBezTo>
                  <a:pt x="32" y="84"/>
                  <a:pt x="38" y="88"/>
                  <a:pt x="45" y="91"/>
                </a:cubicBezTo>
                <a:cubicBezTo>
                  <a:pt x="48" y="92"/>
                  <a:pt x="52" y="93"/>
                  <a:pt x="55" y="95"/>
                </a:cubicBezTo>
                <a:cubicBezTo>
                  <a:pt x="59" y="96"/>
                  <a:pt x="62" y="97"/>
                  <a:pt x="65" y="98"/>
                </a:cubicBezTo>
                <a:cubicBezTo>
                  <a:pt x="69" y="100"/>
                  <a:pt x="72" y="101"/>
                  <a:pt x="75" y="103"/>
                </a:cubicBezTo>
                <a:cubicBezTo>
                  <a:pt x="76" y="123"/>
                  <a:pt x="77" y="143"/>
                  <a:pt x="78" y="162"/>
                </a:cubicBezTo>
                <a:cubicBezTo>
                  <a:pt x="75" y="158"/>
                  <a:pt x="67" y="155"/>
                  <a:pt x="59" y="152"/>
                </a:cubicBezTo>
                <a:cubicBezTo>
                  <a:pt x="55" y="158"/>
                  <a:pt x="49" y="161"/>
                  <a:pt x="43" y="162"/>
                </a:cubicBezTo>
                <a:cubicBezTo>
                  <a:pt x="50" y="164"/>
                  <a:pt x="64" y="168"/>
                  <a:pt x="79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80" y="169"/>
                  <a:pt x="80" y="169"/>
                  <a:pt x="80" y="169"/>
                </a:cubicBezTo>
                <a:cubicBezTo>
                  <a:pt x="95" y="169"/>
                  <a:pt x="109" y="164"/>
                  <a:pt x="116" y="162"/>
                </a:cubicBezTo>
                <a:cubicBezTo>
                  <a:pt x="109" y="162"/>
                  <a:pt x="103" y="158"/>
                  <a:pt x="99" y="153"/>
                </a:cubicBezTo>
                <a:close/>
                <a:moveTo>
                  <a:pt x="53" y="148"/>
                </a:moveTo>
                <a:cubicBezTo>
                  <a:pt x="56" y="142"/>
                  <a:pt x="54" y="133"/>
                  <a:pt x="48" y="130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33" y="118"/>
                  <a:pt x="33" y="118"/>
                  <a:pt x="33" y="118"/>
                </a:cubicBezTo>
                <a:cubicBezTo>
                  <a:pt x="30" y="108"/>
                  <a:pt x="27" y="97"/>
                  <a:pt x="24" y="86"/>
                </a:cubicBezTo>
                <a:cubicBezTo>
                  <a:pt x="2" y="117"/>
                  <a:pt x="2" y="117"/>
                  <a:pt x="2" y="117"/>
                </a:cubicBezTo>
                <a:cubicBezTo>
                  <a:pt x="0" y="121"/>
                  <a:pt x="4" y="139"/>
                  <a:pt x="8" y="14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41" y="156"/>
                  <a:pt x="49" y="154"/>
                  <a:pt x="53" y="1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2348880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1. Larger and younger banks shift their lending towards real-eatate-backed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2. Smaller and older banks keep more of  the loan portfolio in unsecured commercial and personal loans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3. Securitization enters more strongly as an explanatory factor in the shifts in commercial banks’ loan portifolio</a:t>
            </a:r>
            <a:endParaRPr lang="zh-CN" altLang="en-US" dirty="0"/>
          </a:p>
        </p:txBody>
      </p:sp>
      <p:pic>
        <p:nvPicPr>
          <p:cNvPr id="11" name="图片 10" descr="捕获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5960" y="1484784"/>
            <a:ext cx="5875015" cy="446449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642" y="1717694"/>
            <a:ext cx="1400871" cy="14008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40010" y="2378911"/>
            <a:ext cx="2298124" cy="229812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235" y="4585017"/>
            <a:ext cx="576517" cy="57651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4636661" y="1696469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209" y="2741419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724750" y="1781548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04674" y="2378966"/>
            <a:ext cx="1896663" cy="189666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198257" y="2729633"/>
              <a:ext cx="106631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chemeClr val="accent1"/>
                  </a:solidFill>
                </a:rPr>
                <a:t>05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4" y="3677280"/>
            <a:ext cx="6823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b="1" spc="300" dirty="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rPr>
              <a:t>Conclusions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/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9" grpId="0" bldLvl="0" animBg="1"/>
          <p:bldP spid="9" grpId="1" bldLvl="0" animBg="1"/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  <p:bldP spid="12" grpId="1" bldLvl="0" animBg="1"/>
          <p:bldP spid="13" grpId="0" bldLvl="0" animBg="1"/>
          <p:bldP spid="13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9" grpId="0" bldLvl="0" animBg="1"/>
          <p:bldP spid="9" grpId="1" bldLvl="0" animBg="1"/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  <p:bldP spid="12" grpId="1" bldLvl="0" animBg="1"/>
          <p:bldP spid="13" grpId="0" bldLvl="0" animBg="1"/>
          <p:bldP spid="13" grpId="1" bldLvl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1464" y="1628801"/>
            <a:ext cx="91450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lain"/>
            </a:pPr>
            <a:r>
              <a:rPr kumimoji="1"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banks engage in more real-estate-backed      loans and this increase in lending is proportional to the level of securitization in the loan market</a:t>
            </a:r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>
              <a:buAutoNum type="arabicPlain" startAt="2"/>
            </a:pPr>
            <a:r>
              <a:rPr kumimoji="1"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Larger and younger banks make more to non-residential real-estate-backed loans compared to smaller and older banks</a:t>
            </a:r>
          </a:p>
          <a:p>
            <a:pPr marL="514350" indent="-514350">
              <a:buAutoNum type="arabicPlain" startAt="2"/>
            </a:pPr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dirty="0"/>
          </a:p>
        </p:txBody>
      </p:sp>
      <p:grpSp>
        <p:nvGrpSpPr>
          <p:cNvPr id="4" name="组合 3"/>
          <p:cNvGrpSpPr/>
          <p:nvPr/>
        </p:nvGrpSpPr>
        <p:grpSpPr>
          <a:xfrm>
            <a:off x="4033520" y="137795"/>
            <a:ext cx="700433" cy="690245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022092" y="2635731"/>
              <a:ext cx="1418572" cy="126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1"/>
                  </a:solidFill>
                </a:rPr>
                <a:t>05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71464" y="1628801"/>
            <a:ext cx="91450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kumimoji="1"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 Smaller and older banks make more unsecured commercial and personal loans</a:t>
            </a:r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/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14350" indent="-514350"/>
            <a:r>
              <a:rPr kumimoji="1" lang="en-US" altLang="zh-C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 Larger and younger banks charger lower interest and fees in response to the rise in securitization</a:t>
            </a:r>
          </a:p>
          <a:p>
            <a:pPr marL="514350" indent="-514350"/>
            <a:endParaRPr kumimoji="1" lang="en-US" altLang="zh-C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dirty="0"/>
          </a:p>
        </p:txBody>
      </p:sp>
      <p:grpSp>
        <p:nvGrpSpPr>
          <p:cNvPr id="3" name="组合 3"/>
          <p:cNvGrpSpPr/>
          <p:nvPr/>
        </p:nvGrpSpPr>
        <p:grpSpPr>
          <a:xfrm>
            <a:off x="4033520" y="137795"/>
            <a:ext cx="700433" cy="690245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022092" y="2635731"/>
              <a:ext cx="1418572" cy="1265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chemeClr val="accent1"/>
                  </a:solidFill>
                </a:rPr>
                <a:t>07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7"/>
          <p:cNvSpPr txBox="1"/>
          <p:nvPr/>
        </p:nvSpPr>
        <p:spPr>
          <a:xfrm>
            <a:off x="3864000" y="4360836"/>
            <a:ext cx="44640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5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defRPr>
            </a:lvl1pPr>
          </a:lstStyle>
          <a:p>
            <a:pPr algn="dist"/>
            <a:r>
              <a:rPr lang="en-US" altLang="zh-CN" sz="8000" dirty="0" smtClean="0"/>
              <a:t>thanks</a:t>
            </a:r>
            <a:endParaRPr lang="zh-CN" altLang="en-US" sz="8000" dirty="0"/>
          </a:p>
        </p:txBody>
      </p:sp>
      <p:cxnSp>
        <p:nvCxnSpPr>
          <p:cNvPr id="44" name="直接连接符 43"/>
          <p:cNvCxnSpPr/>
          <p:nvPr/>
        </p:nvCxnSpPr>
        <p:spPr>
          <a:xfrm>
            <a:off x="3936000" y="5661000"/>
            <a:ext cx="4320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5969632" y="1789824"/>
            <a:ext cx="2140957" cy="2140955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12262" y="1343934"/>
            <a:ext cx="2791569" cy="27915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5796952" y="3082392"/>
            <a:ext cx="826567" cy="8265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783503" y="2598541"/>
            <a:ext cx="416865" cy="41686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101742" y="1216753"/>
            <a:ext cx="297289" cy="297289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134865" y="1561369"/>
            <a:ext cx="263819" cy="26381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248196" y="3169788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195978" y="595086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490182" y="642337"/>
            <a:ext cx="2235792" cy="2235792"/>
            <a:chOff x="4490182" y="642337"/>
            <a:chExt cx="2235792" cy="2235792"/>
          </a:xfrm>
        </p:grpSpPr>
        <p:sp>
          <p:nvSpPr>
            <p:cNvPr id="41" name="椭圆 40"/>
            <p:cNvSpPr/>
            <p:nvPr/>
          </p:nvSpPr>
          <p:spPr>
            <a:xfrm>
              <a:off x="4490182" y="642337"/>
              <a:ext cx="2235792" cy="2235792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836072" y="1329346"/>
              <a:ext cx="1544012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bg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409157" y="1616603"/>
            <a:ext cx="1107761" cy="1056117"/>
            <a:chOff x="7409157" y="1616603"/>
            <a:chExt cx="1107761" cy="1056117"/>
          </a:xfrm>
        </p:grpSpPr>
        <p:sp>
          <p:nvSpPr>
            <p:cNvPr id="45" name="椭圆 44"/>
            <p:cNvSpPr/>
            <p:nvPr/>
          </p:nvSpPr>
          <p:spPr>
            <a:xfrm>
              <a:off x="7434979" y="1616603"/>
              <a:ext cx="1056117" cy="1056117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7409157" y="1867662"/>
              <a:ext cx="1107761" cy="5539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endParaRPr lang="zh-CN" altLang="en-US" sz="3000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91633" y="2443011"/>
            <a:ext cx="1249469" cy="1249469"/>
            <a:chOff x="2991633" y="2443011"/>
            <a:chExt cx="1249469" cy="1249469"/>
          </a:xfrm>
        </p:grpSpPr>
        <p:sp>
          <p:nvSpPr>
            <p:cNvPr id="48" name="椭圆 47"/>
            <p:cNvSpPr/>
            <p:nvPr/>
          </p:nvSpPr>
          <p:spPr>
            <a:xfrm>
              <a:off x="2991633" y="2443011"/>
              <a:ext cx="1249469" cy="1249469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062487" y="2775358"/>
              <a:ext cx="1107761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algn="ctr">
                <a:defRPr sz="5000" b="1" spc="300">
                  <a:solidFill>
                    <a:schemeClr val="accent1"/>
                  </a:solidFill>
                  <a:effectLst>
                    <a:innerShdw blurRad="76200" dist="63500" dir="18900000">
                      <a:prstClr val="black">
                        <a:alpha val="60000"/>
                      </a:prstClr>
                    </a:innerShdw>
                  </a:effectLst>
                  <a:latin typeface="+mn-ea"/>
                </a:defRPr>
              </a:lvl1pPr>
            </a:lstStyle>
            <a:p>
              <a:endParaRPr lang="zh-CN" altLang="en-US" sz="32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5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2" grpId="0" bldLvl="0" animBg="1"/>
      <p:bldP spid="23" grpId="0" bldLvl="0" animBg="1"/>
      <p:bldP spid="24" grpId="0" bldLvl="0" animBg="1"/>
      <p:bldP spid="24" grpId="1" bldLvl="0" animBg="1"/>
      <p:bldP spid="25" grpId="0" bldLvl="0" animBg="1"/>
      <p:bldP spid="25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1" grpId="0" bldLvl="0" animBg="1"/>
      <p:bldP spid="31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642" y="1717694"/>
            <a:ext cx="1400871" cy="14008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40010" y="2378911"/>
            <a:ext cx="2298124" cy="229812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235" y="4585017"/>
            <a:ext cx="576517" cy="57651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4636661" y="1696469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209" y="2741419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724750" y="1781548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83084" y="2319911"/>
            <a:ext cx="1896663" cy="189666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67232" y="2729633"/>
              <a:ext cx="928370" cy="1076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01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4" y="3493160"/>
            <a:ext cx="6585422" cy="76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4400" b="1" spc="300" dirty="0" smtClean="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rPr>
              <a:t>Introduction</a:t>
            </a:r>
            <a:endParaRPr lang="en-US" altLang="zh-CN" sz="4400" b="1" spc="300" dirty="0"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855640" y="1340768"/>
            <a:ext cx="1113070" cy="1113070"/>
            <a:chOff x="4369395" y="1412776"/>
            <a:chExt cx="1135936" cy="1135936"/>
          </a:xfrm>
        </p:grpSpPr>
        <p:grpSp>
          <p:nvGrpSpPr>
            <p:cNvPr id="16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2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17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18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3" name="矩形 22"/>
          <p:cNvSpPr/>
          <p:nvPr/>
        </p:nvSpPr>
        <p:spPr>
          <a:xfrm>
            <a:off x="4223792" y="1556792"/>
            <a:ext cx="4010757" cy="520700"/>
          </a:xfrm>
          <a:prstGeom prst="rect">
            <a:avLst/>
          </a:prstGeom>
        </p:spPr>
        <p:txBody>
          <a:bodyPr wrap="square" lIns="91431" tIns="45716" rIns="91431" bIns="45716" anchor="b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 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07768" y="2348880"/>
            <a:ext cx="6920671" cy="2431304"/>
          </a:xfrm>
          <a:prstGeom prst="flowChartAlternateProcess">
            <a:avLst/>
          </a:prstGeom>
          <a:noFill/>
          <a:ln w="28575" cmpd="sng">
            <a:noFill/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A wave of state-wide deregulations beginning in 1976 ,national deregulation beginning in 1994 ,which made banks more competitive and the number of banks decreased.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The securitization markets expanded rapidly at the same time.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dirty="0"/>
          </a:p>
        </p:txBody>
      </p:sp>
      <p:grpSp>
        <p:nvGrpSpPr>
          <p:cNvPr id="2" name="组合 1"/>
          <p:cNvGrpSpPr/>
          <p:nvPr/>
        </p:nvGrpSpPr>
        <p:grpSpPr>
          <a:xfrm>
            <a:off x="4076700" y="133985"/>
            <a:ext cx="739775" cy="75191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3" name="TextBox 66"/>
            <p:cNvSpPr txBox="1"/>
            <p:nvPr/>
          </p:nvSpPr>
          <p:spPr>
            <a:xfrm>
              <a:off x="2981705" y="2688315"/>
              <a:ext cx="1414764" cy="116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chemeClr val="accent1"/>
                  </a:solidFill>
                </a:rPr>
                <a:t>01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855640" y="4221088"/>
            <a:ext cx="1113070" cy="1113070"/>
            <a:chOff x="4369395" y="1412776"/>
            <a:chExt cx="1135936" cy="1135936"/>
          </a:xfrm>
        </p:grpSpPr>
        <p:grpSp>
          <p:nvGrpSpPr>
            <p:cNvPr id="25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30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26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27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2" name="矩形 31"/>
          <p:cNvSpPr/>
          <p:nvPr/>
        </p:nvSpPr>
        <p:spPr>
          <a:xfrm>
            <a:off x="4223792" y="450912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Question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95800" y="522920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did the larger consolidated banks and the remaining smaller banks co-exist and compete for depositors and borrowers?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191344" y="1340768"/>
            <a:ext cx="1113070" cy="1113070"/>
            <a:chOff x="4369395" y="1412776"/>
            <a:chExt cx="1135936" cy="1135936"/>
          </a:xfrm>
        </p:grpSpPr>
        <p:grpSp>
          <p:nvGrpSpPr>
            <p:cNvPr id="5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2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6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18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1"/>
          <p:cNvGrpSpPr/>
          <p:nvPr/>
        </p:nvGrpSpPr>
        <p:grpSpPr>
          <a:xfrm>
            <a:off x="4076700" y="133985"/>
            <a:ext cx="739775" cy="75191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3" name="TextBox 66"/>
            <p:cNvSpPr txBox="1"/>
            <p:nvPr/>
          </p:nvSpPr>
          <p:spPr>
            <a:xfrm>
              <a:off x="2981705" y="2688315"/>
              <a:ext cx="1414764" cy="116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chemeClr val="accent1"/>
                  </a:solidFill>
                </a:rPr>
                <a:t>01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559496" y="1700808"/>
            <a:ext cx="102251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zh-CN" dirty="0" smtClean="0"/>
              <a:t>Motivated by this question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altLang="zh-CN" dirty="0" smtClean="0"/>
              <a:t>Examining how banks’ loan portfolios change in response to deregulation and growth in securitization markets over the period 1976– 2003 and whether the response varies by bank size and age.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altLang="zh-CN" dirty="0" smtClean="0"/>
              <a:t>Examine how bank loan portfolios change during two periods of deregulation in US commercial banking markets – the period of state-wide deregulation between 1976 and 1994 and the period of national deregulation in which states adopted the provisions of the Riegle-Neal Interstate Banking and Branching Efﬁciency Act of 1994.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altLang="zh-CN" dirty="0" smtClean="0"/>
              <a:t>Examining how the pricing of loans changes for smaller </a:t>
            </a:r>
            <a:r>
              <a:rPr lang="fr-FR" altLang="zh-CN" smtClean="0"/>
              <a:t>versus larger and younger </a:t>
            </a:r>
            <a:r>
              <a:rPr lang="fr-FR" altLang="zh-CN" dirty="0" smtClean="0"/>
              <a:t>versus older banks in response to deregulation enforces this view.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0" y="980728"/>
            <a:ext cx="1113070" cy="1113070"/>
            <a:chOff x="4369395" y="1412776"/>
            <a:chExt cx="1135936" cy="1135936"/>
          </a:xfrm>
        </p:grpSpPr>
        <p:grpSp>
          <p:nvGrpSpPr>
            <p:cNvPr id="5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21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6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18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" name="文本框 3"/>
          <p:cNvSpPr txBox="1"/>
          <p:nvPr/>
        </p:nvSpPr>
        <p:spPr>
          <a:xfrm>
            <a:off x="983432" y="1700808"/>
            <a:ext cx="10513168" cy="4729805"/>
          </a:xfrm>
          <a:prstGeom prst="flowChartAlternateProcess">
            <a:avLst/>
          </a:prstGeom>
          <a:noFill/>
          <a:ln w="28575" cmpd="sng">
            <a:noFill/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1. </a:t>
            </a:r>
            <a:r>
              <a:rPr lang="fr-FR" altLang="zh-CN" dirty="0" smtClean="0">
                <a:sym typeface="微软雅黑" panose="020B0503020204020204" pitchFamily="34" charset="-122"/>
              </a:rPr>
              <a:t>L</a:t>
            </a:r>
            <a:r>
              <a:rPr lang="fr-FR" altLang="zh-CN" dirty="0" smtClean="0"/>
              <a:t>arger banks and younger banks focus more on hard  information loans.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fr-FR" altLang="zh-CN" dirty="0" smtClean="0"/>
              <a:t>2. All banks engage in more real-estate-backed lending over the period 1976–2003 and the</a:t>
            </a:r>
            <a:r>
              <a:rPr lang="en-US" altLang="zh-CN" dirty="0" smtClean="0"/>
              <a:t> </a:t>
            </a:r>
            <a:r>
              <a:rPr lang="fr-FR" altLang="zh-CN" dirty="0" smtClean="0"/>
              <a:t>increased lending is proportional to the level of securitization in the loan market.</a:t>
            </a:r>
          </a:p>
          <a:p>
            <a:pPr>
              <a:lnSpc>
                <a:spcPct val="150000"/>
              </a:lnSpc>
            </a:pPr>
            <a:r>
              <a:rPr lang="fr-FR" altLang="zh-CN" dirty="0" smtClean="0"/>
              <a:t>3. Larger banks and younger banks disproportionately shift their lending toward real-estate-backed loans, particularly commercial real-estate-backed loans, whereas smaller banks and older banks maintain greater shares of their loan portfolios in unsecured commercial and personal loans.</a:t>
            </a:r>
          </a:p>
          <a:p>
            <a:pPr>
              <a:lnSpc>
                <a:spcPct val="150000"/>
              </a:lnSpc>
            </a:pPr>
            <a:r>
              <a:rPr lang="fr-FR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4. </a:t>
            </a:r>
            <a:r>
              <a:rPr lang="fr-FR" altLang="zh-CN" dirty="0" smtClean="0"/>
              <a:t>Larger banks and younger banks charge lower interest rates in response to an increase in securitization and deregulation.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2400" dirty="0"/>
          </a:p>
        </p:txBody>
      </p:sp>
      <p:grpSp>
        <p:nvGrpSpPr>
          <p:cNvPr id="7" name="组合 1"/>
          <p:cNvGrpSpPr/>
          <p:nvPr/>
        </p:nvGrpSpPr>
        <p:grpSpPr>
          <a:xfrm>
            <a:off x="4076700" y="133985"/>
            <a:ext cx="739775" cy="75191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3" name="TextBox 66"/>
            <p:cNvSpPr txBox="1"/>
            <p:nvPr/>
          </p:nvSpPr>
          <p:spPr>
            <a:xfrm>
              <a:off x="2981705" y="2688315"/>
              <a:ext cx="1414764" cy="116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>
                  <a:solidFill>
                    <a:schemeClr val="accent1"/>
                  </a:solidFill>
                </a:rPr>
                <a:t>01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15480" y="112474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accent1"/>
                </a:solidFill>
              </a:rPr>
              <a:t>Findings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642" y="1717694"/>
            <a:ext cx="1400871" cy="14008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40010" y="2378911"/>
            <a:ext cx="2298124" cy="229812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235" y="4585017"/>
            <a:ext cx="576517" cy="57651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4636661" y="1696469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209" y="2741419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724750" y="1781548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83084" y="2319911"/>
            <a:ext cx="1896663" cy="189666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18018" y="2729633"/>
              <a:ext cx="1026795" cy="1076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02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368494" y="2996952"/>
            <a:ext cx="682350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b="1" spc="300" dirty="0" smtClean="0">
                <a:solidFill>
                  <a:schemeClr val="accent1"/>
                </a:solidFill>
                <a:effectLst>
                  <a:innerShdw blurRad="76200" dist="63500" dir="18900000">
                    <a:prstClr val="black">
                      <a:alpha val="60000"/>
                    </a:prstClr>
                  </a:innerShdw>
                </a:effectLst>
                <a:latin typeface="+mj-ea"/>
                <a:ea typeface="+mj-ea"/>
              </a:rPr>
              <a:t>Related  literature</a:t>
            </a:r>
            <a:endParaRPr lang="en-US" altLang="zh-CN" sz="3600" b="1" dirty="0" smtClean="0">
              <a:solidFill>
                <a:schemeClr val="accent5"/>
              </a:solidFill>
              <a:latin typeface="+mn-ea"/>
            </a:endParaRPr>
          </a:p>
          <a:p>
            <a:endParaRPr lang="en-US" altLang="zh-CN" sz="3600" b="1" spc="300" dirty="0"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/>
    </mc:Choice>
    <mc:Fallback>
      <p:transition/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8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9" grpId="0" bldLvl="0" animBg="1"/>
          <p:bldP spid="9" grpId="1" bldLvl="0" animBg="1"/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  <p:bldP spid="12" grpId="1" bldLvl="0" animBg="1"/>
          <p:bldP spid="13" grpId="0" bldLvl="0" animBg="1"/>
          <p:bldP spid="13" grpId="1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" presetClass="emph" presetSubtype="0" autoRev="1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5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autoRev="1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5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9" grpId="0" bldLvl="0" animBg="1"/>
          <p:bldP spid="9" grpId="1" bldLvl="0" animBg="1"/>
          <p:bldP spid="10" grpId="0" bldLvl="0" animBg="1"/>
          <p:bldP spid="10" grpId="1" bldLvl="0" animBg="1"/>
          <p:bldP spid="11" grpId="0" bldLvl="0" animBg="1"/>
          <p:bldP spid="11" grpId="1" bldLvl="0" animBg="1"/>
          <p:bldP spid="12" grpId="0" bldLvl="0" animBg="1"/>
          <p:bldP spid="12" grpId="1" bldLvl="0" animBg="1"/>
          <p:bldP spid="13" grpId="0" bldLvl="0" animBg="1"/>
          <p:bldP spid="13" grpId="1" bldLvl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/>
        </p:nvGrpSpPr>
        <p:grpSpPr>
          <a:xfrm>
            <a:off x="4076700" y="133985"/>
            <a:ext cx="739775" cy="75191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3" name="TextBox 66"/>
            <p:cNvSpPr txBox="1"/>
            <p:nvPr/>
          </p:nvSpPr>
          <p:spPr>
            <a:xfrm>
              <a:off x="2981705" y="2688315"/>
              <a:ext cx="1414764" cy="1161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400" dirty="0" smtClean="0">
                  <a:solidFill>
                    <a:schemeClr val="accent1"/>
                  </a:solidFill>
                </a:rPr>
                <a:t>02</a:t>
              </a:r>
              <a:endParaRPr lang="en-US" altLang="zh-CN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495600" y="220486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altLang="zh-CN" dirty="0" smtClean="0"/>
              <a:t>Studies on the impact of competition on commercial banks, which made lending primarily focus on soft information loans.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FR" altLang="zh-CN" dirty="0" smtClean="0"/>
              <a:t>A different set of studies suggests that size and age may inﬂuence how banks react to competitive forces.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fr-FR" altLang="zh-CN" dirty="0" smtClean="0"/>
              <a:t>Some studies show that securitization tends to lower the costs of lending for borrowers whose loans are sold or who borrow from banks that securitize loans.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479376" y="2132856"/>
            <a:ext cx="1584176" cy="1545118"/>
            <a:chOff x="4369395" y="1412776"/>
            <a:chExt cx="1135936" cy="1135936"/>
          </a:xfrm>
        </p:grpSpPr>
        <p:grpSp>
          <p:nvGrpSpPr>
            <p:cNvPr id="34" name="组合 35"/>
            <p:cNvGrpSpPr/>
            <p:nvPr/>
          </p:nvGrpSpPr>
          <p:grpSpPr>
            <a:xfrm>
              <a:off x="4369395" y="1412776"/>
              <a:ext cx="1135936" cy="1135936"/>
              <a:chOff x="1677608" y="2996952"/>
              <a:chExt cx="1395643" cy="1395643"/>
            </a:xfrm>
          </p:grpSpPr>
          <p:sp>
            <p:nvSpPr>
              <p:cNvPr id="39" name="Oval 60"/>
              <p:cNvSpPr>
                <a:spLocks noChangeAspect="1"/>
              </p:cNvSpPr>
              <p:nvPr/>
            </p:nvSpPr>
            <p:spPr>
              <a:xfrm>
                <a:off x="1677608" y="2996952"/>
                <a:ext cx="1395643" cy="139564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lumMod val="81000"/>
                    </a:schemeClr>
                  </a:gs>
                  <a:gs pos="0">
                    <a:schemeClr val="bg1">
                      <a:lumMod val="99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3175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Oval 29"/>
              <p:cNvSpPr>
                <a:spLocks noChangeAspect="1"/>
              </p:cNvSpPr>
              <p:nvPr/>
            </p:nvSpPr>
            <p:spPr>
              <a:xfrm>
                <a:off x="1850114" y="3169458"/>
                <a:ext cx="1050629" cy="1050629"/>
              </a:xfrm>
              <a:prstGeom prst="ellipse">
                <a:avLst/>
              </a:prstGeom>
              <a:solidFill>
                <a:schemeClr val="accent1"/>
              </a:solidFill>
              <a:ln w="120650">
                <a:gradFill flip="none" rotWithShape="1">
                  <a:gsLst>
                    <a:gs pos="0">
                      <a:schemeClr val="bg1">
                        <a:lumMod val="78000"/>
                      </a:schemeClr>
                    </a:gs>
                    <a:gs pos="100000">
                      <a:schemeClr val="bg1">
                        <a:lumMod val="98000"/>
                      </a:schemeClr>
                    </a:gs>
                  </a:gsLst>
                  <a:lin ang="5400000" scaled="1"/>
                  <a:tileRect/>
                </a:gradFill>
              </a:ln>
              <a:effectLst>
                <a:innerShdw blurRad="330200" dist="114300" dir="16200000">
                  <a:prstClr val="black">
                    <a:alpha val="53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IN-BoldItalic" pitchFamily="50" charset="0"/>
                  </a:rPr>
                  <a:t></a:t>
                </a:r>
              </a:p>
            </p:txBody>
          </p:sp>
        </p:grpSp>
        <p:grpSp>
          <p:nvGrpSpPr>
            <p:cNvPr id="35" name="组合 36"/>
            <p:cNvGrpSpPr/>
            <p:nvPr/>
          </p:nvGrpSpPr>
          <p:grpSpPr>
            <a:xfrm>
              <a:off x="4725788" y="1789558"/>
              <a:ext cx="423150" cy="390158"/>
              <a:chOff x="7339246" y="1487600"/>
              <a:chExt cx="423150" cy="390158"/>
            </a:xfrm>
          </p:grpSpPr>
          <p:sp>
            <p:nvSpPr>
              <p:cNvPr id="36" name="Freeform 364"/>
              <p:cNvSpPr/>
              <p:nvPr/>
            </p:nvSpPr>
            <p:spPr bwMode="auto">
              <a:xfrm>
                <a:off x="7339246" y="1689008"/>
                <a:ext cx="423150" cy="188750"/>
              </a:xfrm>
              <a:custGeom>
                <a:avLst/>
                <a:gdLst>
                  <a:gd name="T0" fmla="*/ 222 w 262"/>
                  <a:gd name="T1" fmla="*/ 18 h 94"/>
                  <a:gd name="T2" fmla="*/ 205 w 262"/>
                  <a:gd name="T3" fmla="*/ 18 h 94"/>
                  <a:gd name="T4" fmla="*/ 205 w 262"/>
                  <a:gd name="T5" fmla="*/ 0 h 94"/>
                  <a:gd name="T6" fmla="*/ 57 w 262"/>
                  <a:gd name="T7" fmla="*/ 0 h 94"/>
                  <a:gd name="T8" fmla="*/ 57 w 262"/>
                  <a:gd name="T9" fmla="*/ 18 h 94"/>
                  <a:gd name="T10" fmla="*/ 40 w 262"/>
                  <a:gd name="T11" fmla="*/ 18 h 94"/>
                  <a:gd name="T12" fmla="*/ 40 w 262"/>
                  <a:gd name="T13" fmla="*/ 0 h 94"/>
                  <a:gd name="T14" fmla="*/ 0 w 262"/>
                  <a:gd name="T15" fmla="*/ 0 h 94"/>
                  <a:gd name="T16" fmla="*/ 0 w 262"/>
                  <a:gd name="T17" fmla="*/ 83 h 94"/>
                  <a:gd name="T18" fmla="*/ 11 w 262"/>
                  <a:gd name="T19" fmla="*/ 94 h 94"/>
                  <a:gd name="T20" fmla="*/ 251 w 262"/>
                  <a:gd name="T21" fmla="*/ 94 h 94"/>
                  <a:gd name="T22" fmla="*/ 262 w 262"/>
                  <a:gd name="T23" fmla="*/ 83 h 94"/>
                  <a:gd name="T24" fmla="*/ 262 w 262"/>
                  <a:gd name="T25" fmla="*/ 0 h 94"/>
                  <a:gd name="T26" fmla="*/ 222 w 262"/>
                  <a:gd name="T27" fmla="*/ 0 h 94"/>
                  <a:gd name="T28" fmla="*/ 222 w 262"/>
                  <a:gd name="T29" fmla="*/ 1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94">
                    <a:moveTo>
                      <a:pt x="222" y="18"/>
                    </a:moveTo>
                    <a:cubicBezTo>
                      <a:pt x="205" y="18"/>
                      <a:pt x="205" y="18"/>
                      <a:pt x="205" y="1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0" y="89"/>
                      <a:pt x="5" y="94"/>
                      <a:pt x="11" y="94"/>
                    </a:cubicBezTo>
                    <a:cubicBezTo>
                      <a:pt x="251" y="94"/>
                      <a:pt x="251" y="94"/>
                      <a:pt x="251" y="94"/>
                    </a:cubicBezTo>
                    <a:cubicBezTo>
                      <a:pt x="258" y="94"/>
                      <a:pt x="262" y="89"/>
                      <a:pt x="262" y="83"/>
                    </a:cubicBezTo>
                    <a:cubicBezTo>
                      <a:pt x="262" y="0"/>
                      <a:pt x="262" y="0"/>
                      <a:pt x="262" y="0"/>
                    </a:cubicBezTo>
                    <a:cubicBezTo>
                      <a:pt x="222" y="0"/>
                      <a:pt x="222" y="0"/>
                      <a:pt x="222" y="0"/>
                    </a:cubicBezTo>
                    <a:lnTo>
                      <a:pt x="222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65"/>
              <p:cNvSpPr/>
              <p:nvPr/>
            </p:nvSpPr>
            <p:spPr bwMode="auto">
              <a:xfrm>
                <a:off x="7339246" y="1552399"/>
                <a:ext cx="423150" cy="128060"/>
              </a:xfrm>
              <a:custGeom>
                <a:avLst/>
                <a:gdLst>
                  <a:gd name="T0" fmla="*/ 251 w 262"/>
                  <a:gd name="T1" fmla="*/ 0 h 45"/>
                  <a:gd name="T2" fmla="*/ 11 w 262"/>
                  <a:gd name="T3" fmla="*/ 0 h 45"/>
                  <a:gd name="T4" fmla="*/ 0 w 262"/>
                  <a:gd name="T5" fmla="*/ 11 h 45"/>
                  <a:gd name="T6" fmla="*/ 0 w 262"/>
                  <a:gd name="T7" fmla="*/ 45 h 45"/>
                  <a:gd name="T8" fmla="*/ 40 w 262"/>
                  <a:gd name="T9" fmla="*/ 45 h 45"/>
                  <a:gd name="T10" fmla="*/ 40 w 262"/>
                  <a:gd name="T11" fmla="*/ 34 h 45"/>
                  <a:gd name="T12" fmla="*/ 57 w 262"/>
                  <a:gd name="T13" fmla="*/ 34 h 45"/>
                  <a:gd name="T14" fmla="*/ 57 w 262"/>
                  <a:gd name="T15" fmla="*/ 45 h 45"/>
                  <a:gd name="T16" fmla="*/ 205 w 262"/>
                  <a:gd name="T17" fmla="*/ 45 h 45"/>
                  <a:gd name="T18" fmla="*/ 205 w 262"/>
                  <a:gd name="T19" fmla="*/ 34 h 45"/>
                  <a:gd name="T20" fmla="*/ 222 w 262"/>
                  <a:gd name="T21" fmla="*/ 34 h 45"/>
                  <a:gd name="T22" fmla="*/ 222 w 262"/>
                  <a:gd name="T23" fmla="*/ 45 h 45"/>
                  <a:gd name="T24" fmla="*/ 262 w 262"/>
                  <a:gd name="T25" fmla="*/ 45 h 45"/>
                  <a:gd name="T26" fmla="*/ 262 w 262"/>
                  <a:gd name="T27" fmla="*/ 11 h 45"/>
                  <a:gd name="T28" fmla="*/ 251 w 262"/>
                  <a:gd name="T2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2" h="45">
                    <a:moveTo>
                      <a:pt x="25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57" y="34"/>
                      <a:pt x="57" y="34"/>
                      <a:pt x="57" y="34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205" y="45"/>
                      <a:pt x="205" y="45"/>
                      <a:pt x="205" y="45"/>
                    </a:cubicBezTo>
                    <a:cubicBezTo>
                      <a:pt x="205" y="34"/>
                      <a:pt x="205" y="34"/>
                      <a:pt x="205" y="34"/>
                    </a:cubicBezTo>
                    <a:cubicBezTo>
                      <a:pt x="222" y="34"/>
                      <a:pt x="222" y="34"/>
                      <a:pt x="222" y="34"/>
                    </a:cubicBezTo>
                    <a:cubicBezTo>
                      <a:pt x="222" y="45"/>
                      <a:pt x="222" y="45"/>
                      <a:pt x="222" y="45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62" y="11"/>
                      <a:pt x="262" y="11"/>
                      <a:pt x="262" y="11"/>
                    </a:cubicBezTo>
                    <a:cubicBezTo>
                      <a:pt x="262" y="5"/>
                      <a:pt x="258" y="0"/>
                      <a:pt x="2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66"/>
              <p:cNvSpPr/>
              <p:nvPr/>
            </p:nvSpPr>
            <p:spPr bwMode="auto">
              <a:xfrm>
                <a:off x="7443155" y="1487600"/>
                <a:ext cx="215332" cy="79403"/>
              </a:xfrm>
              <a:custGeom>
                <a:avLst/>
                <a:gdLst>
                  <a:gd name="T0" fmla="*/ 132 w 132"/>
                  <a:gd name="T1" fmla="*/ 63 h 63"/>
                  <a:gd name="T2" fmla="*/ 115 w 132"/>
                  <a:gd name="T3" fmla="*/ 63 h 63"/>
                  <a:gd name="T4" fmla="*/ 115 w 132"/>
                  <a:gd name="T5" fmla="*/ 20 h 63"/>
                  <a:gd name="T6" fmla="*/ 112 w 132"/>
                  <a:gd name="T7" fmla="*/ 17 h 63"/>
                  <a:gd name="T8" fmla="*/ 20 w 132"/>
                  <a:gd name="T9" fmla="*/ 17 h 63"/>
                  <a:gd name="T10" fmla="*/ 18 w 132"/>
                  <a:gd name="T11" fmla="*/ 20 h 63"/>
                  <a:gd name="T12" fmla="*/ 18 w 132"/>
                  <a:gd name="T13" fmla="*/ 63 h 63"/>
                  <a:gd name="T14" fmla="*/ 0 w 132"/>
                  <a:gd name="T15" fmla="*/ 63 h 63"/>
                  <a:gd name="T16" fmla="*/ 0 w 132"/>
                  <a:gd name="T17" fmla="*/ 20 h 63"/>
                  <a:gd name="T18" fmla="*/ 20 w 132"/>
                  <a:gd name="T19" fmla="*/ 0 h 63"/>
                  <a:gd name="T20" fmla="*/ 112 w 132"/>
                  <a:gd name="T21" fmla="*/ 0 h 63"/>
                  <a:gd name="T22" fmla="*/ 132 w 132"/>
                  <a:gd name="T23" fmla="*/ 20 h 63"/>
                  <a:gd name="T24" fmla="*/ 132 w 132"/>
                  <a:gd name="T25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63">
                    <a:moveTo>
                      <a:pt x="132" y="63"/>
                    </a:moveTo>
                    <a:cubicBezTo>
                      <a:pt x="115" y="63"/>
                      <a:pt x="115" y="63"/>
                      <a:pt x="115" y="63"/>
                    </a:cubicBezTo>
                    <a:cubicBezTo>
                      <a:pt x="115" y="20"/>
                      <a:pt x="115" y="20"/>
                      <a:pt x="115" y="20"/>
                    </a:cubicBezTo>
                    <a:cubicBezTo>
                      <a:pt x="115" y="18"/>
                      <a:pt x="114" y="17"/>
                      <a:pt x="112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8"/>
                      <a:pt x="18" y="2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3" y="0"/>
                      <a:pt x="132" y="9"/>
                      <a:pt x="132" y="20"/>
                    </a:cubicBezTo>
                    <a:lnTo>
                      <a:pt x="132" y="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671642" y="1717694"/>
            <a:ext cx="1400871" cy="1400869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40010" y="2378911"/>
            <a:ext cx="2298124" cy="2298124"/>
          </a:xfrm>
          <a:prstGeom prst="ellipse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16235" y="4585017"/>
            <a:ext cx="576517" cy="57651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椭圆 9"/>
          <p:cNvSpPr/>
          <p:nvPr/>
        </p:nvSpPr>
        <p:spPr>
          <a:xfrm>
            <a:off x="4636661" y="1696469"/>
            <a:ext cx="416865" cy="41686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851209" y="2741419"/>
            <a:ext cx="372977" cy="372976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/>
        </p:nvSpPr>
        <p:spPr>
          <a:xfrm>
            <a:off x="2724750" y="1781548"/>
            <a:ext cx="267201" cy="267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>
            <a:outerShdw blurRad="152400" dist="1270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/>
        </p:nvSpPr>
        <p:spPr>
          <a:xfrm>
            <a:off x="1648306" y="3720972"/>
            <a:ext cx="925275" cy="925275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endParaRPr kumimoji="1" lang="zh-CN" altLang="en-US" sz="2400">
              <a:solidFill>
                <a:srgbClr val="000000"/>
              </a:solidFill>
              <a:latin typeface="Gulim" panose="020B0600000101010101" charset="-127"/>
              <a:ea typeface="Gulim" panose="020B0600000101010101" charset="-127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724664" y="2378966"/>
            <a:ext cx="1896663" cy="1896663"/>
            <a:chOff x="2783084" y="2319911"/>
            <a:chExt cx="1896663" cy="1896663"/>
          </a:xfrm>
        </p:grpSpPr>
        <p:sp>
          <p:nvSpPr>
            <p:cNvPr id="8" name="椭圆 7"/>
            <p:cNvSpPr/>
            <p:nvPr/>
          </p:nvSpPr>
          <p:spPr>
            <a:xfrm>
              <a:off x="2783084" y="2319911"/>
              <a:ext cx="1896663" cy="1896663"/>
            </a:xfrm>
            <a:prstGeom prst="ellipse">
              <a:avLst/>
            </a:prstGeom>
            <a:gradFill rotWithShape="1">
              <a:gsLst>
                <a:gs pos="63000">
                  <a:srgbClr val="ECECEC"/>
                </a:gs>
                <a:gs pos="100000">
                  <a:srgbClr val="F7F7F7"/>
                </a:gs>
                <a:gs pos="9000">
                  <a:srgbClr val="BEBEBE"/>
                </a:gs>
              </a:gsLst>
              <a:lin ang="7800000" scaled="0"/>
            </a:gradFill>
            <a:ln w="317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7800000" scaled="0"/>
              </a:gradFill>
            </a:ln>
            <a:effectLst>
              <a:outerShdw blurRad="203200" dist="127000" dir="7200000" sx="102000" sy="102000" algn="ctr" rotWithShape="0">
                <a:schemeClr val="tx1">
                  <a:lumMod val="90000"/>
                  <a:lumOff val="10000"/>
                  <a:alpha val="40000"/>
                </a:schemeClr>
              </a:outerShdw>
            </a:effectLst>
          </p:spPr>
          <p:txBody>
            <a:bodyPr wrap="none" anchor="ctr"/>
            <a:lstStyle/>
            <a:p>
              <a:pPr latinLnBrk="1"/>
              <a:endParaRPr kumimoji="1" lang="zh-CN" altLang="en-US" sz="2400">
                <a:solidFill>
                  <a:srgbClr val="000000"/>
                </a:solidFill>
                <a:latin typeface="Gulim" panose="020B0600000101010101" charset="-127"/>
                <a:ea typeface="Gulim" panose="020B0600000101010101" charset="-127"/>
              </a:endParaRPr>
            </a:p>
          </p:txBody>
        </p:sp>
        <p:sp>
          <p:nvSpPr>
            <p:cNvPr id="15" name="TextBox 66"/>
            <p:cNvSpPr txBox="1"/>
            <p:nvPr/>
          </p:nvSpPr>
          <p:spPr>
            <a:xfrm>
              <a:off x="3206591" y="2729633"/>
              <a:ext cx="1049655" cy="1076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6400">
                  <a:solidFill>
                    <a:schemeClr val="bg1"/>
                  </a:solidFill>
                  <a:effectLst>
                    <a:innerShdw blurRad="63500" dist="50800" dir="54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>
                  <a:solidFill>
                    <a:schemeClr val="accent1"/>
                  </a:solidFill>
                </a:rPr>
                <a:t>03</a:t>
              </a:r>
              <a:endParaRPr lang="zh-CN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231904" y="2924944"/>
            <a:ext cx="658542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ym typeface="+mn-ea"/>
              </a:rPr>
              <a:t> </a:t>
            </a:r>
            <a:r>
              <a:rPr lang="en-US" altLang="zh-CN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n-ea"/>
              </a:rPr>
              <a:t>Empirical  framework  and  data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 spc="300" dirty="0">
              <a:solidFill>
                <a:schemeClr val="accent1"/>
              </a:solidFill>
              <a:effectLst>
                <a:innerShdw blurRad="76200" dist="63500" dir="18900000">
                  <a:prstClr val="black">
                    <a:alpha val="60000"/>
                  </a:prstClr>
                </a:inn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6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4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4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9" grpId="1" bldLvl="0" animBg="1"/>
      <p:bldP spid="10" grpId="0" bldLvl="0" animBg="1"/>
      <p:bldP spid="10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3" grpId="0" bldLvl="0" animBg="1"/>
      <p:bldP spid="13" grpId="1" bldLvl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5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81BD"/>
      </a:accent1>
      <a:accent2>
        <a:srgbClr val="595959"/>
      </a:accent2>
      <a:accent3>
        <a:srgbClr val="A3A3A3"/>
      </a:accent3>
      <a:accent4>
        <a:srgbClr val="2A4A70"/>
      </a:accent4>
      <a:accent5>
        <a:srgbClr val="474747"/>
      </a:accent5>
      <a:accent6>
        <a:srgbClr val="9696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934</Words>
  <Application>Microsoft Office PowerPoint</Application>
  <PresentationFormat>自定义</PresentationFormat>
  <Paragraphs>111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keywords>www.tukuppt.com</cp:keywords>
  <cp:lastModifiedBy>Administrator</cp:lastModifiedBy>
  <cp:revision>154</cp:revision>
  <dcterms:created xsi:type="dcterms:W3CDTF">2016-10-14T01:34:00Z</dcterms:created>
  <dcterms:modified xsi:type="dcterms:W3CDTF">2018-05-06T10:56:20Z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